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59" r:id="rId3"/>
    <p:sldId id="286" r:id="rId4"/>
    <p:sldId id="300" r:id="rId5"/>
    <p:sldId id="292" r:id="rId6"/>
    <p:sldId id="293" r:id="rId7"/>
    <p:sldId id="294" r:id="rId8"/>
    <p:sldId id="295" r:id="rId9"/>
    <p:sldId id="296" r:id="rId10"/>
    <p:sldId id="297" r:id="rId11"/>
    <p:sldId id="305" r:id="rId12"/>
    <p:sldId id="299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53157"/>
    <a:srgbClr val="4361EE"/>
    <a:srgbClr val="EEFF41"/>
    <a:srgbClr val="118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2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67" y="514"/>
      </p:cViewPr>
      <p:guideLst>
        <p:guide orient="horz" pos="6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5FC6-F4D4-421C-8BA5-59FCB9D9C348}" type="datetimeFigureOut">
              <a:rPr lang="en-AU" smtClean="0"/>
              <a:t>8/03/2024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7399-E025-46DF-9E56-F53B4A95F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506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D62B3-1531-BB47-BFDE-B13652ACA8C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ED5-6C08-7248-A810-C54511F31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0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9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7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1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0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3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5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0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7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8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18ED5-6C08-7248-A810-C54511F31026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b="0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1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2156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88" y="0"/>
            <a:ext cx="12190412" cy="4330700"/>
          </a:xfrm>
          <a:custGeom>
            <a:avLst/>
            <a:gdLst>
              <a:gd name="connsiteX0" fmla="*/ 0 w 12190412"/>
              <a:gd name="connsiteY0" fmla="*/ 0 h 4330700"/>
              <a:gd name="connsiteX1" fmla="*/ 12190412 w 12190412"/>
              <a:gd name="connsiteY1" fmla="*/ 0 h 4330700"/>
              <a:gd name="connsiteX2" fmla="*/ 12190412 w 12190412"/>
              <a:gd name="connsiteY2" fmla="*/ 4330700 h 4330700"/>
              <a:gd name="connsiteX3" fmla="*/ 0 w 12190412"/>
              <a:gd name="connsiteY3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12" h="4330700">
                <a:moveTo>
                  <a:pt x="0" y="0"/>
                </a:moveTo>
                <a:lnTo>
                  <a:pt x="12190412" y="0"/>
                </a:lnTo>
                <a:lnTo>
                  <a:pt x="12190412" y="4330700"/>
                </a:lnTo>
                <a:lnTo>
                  <a:pt x="0" y="43307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4400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2" y="990601"/>
            <a:ext cx="5078412" cy="2443547"/>
          </a:xfrm>
          <a:custGeom>
            <a:avLst/>
            <a:gdLst>
              <a:gd name="connsiteX0" fmla="*/ 0 w 5078412"/>
              <a:gd name="connsiteY0" fmla="*/ 0 h 2443547"/>
              <a:gd name="connsiteX1" fmla="*/ 5078412 w 5078412"/>
              <a:gd name="connsiteY1" fmla="*/ 0 h 2443547"/>
              <a:gd name="connsiteX2" fmla="*/ 5078412 w 5078412"/>
              <a:gd name="connsiteY2" fmla="*/ 2443547 h 2443547"/>
              <a:gd name="connsiteX3" fmla="*/ 0 w 5078412"/>
              <a:gd name="connsiteY3" fmla="*/ 2443547 h 244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12" h="2443547">
                <a:moveTo>
                  <a:pt x="0" y="0"/>
                </a:moveTo>
                <a:lnTo>
                  <a:pt x="5078412" y="0"/>
                </a:lnTo>
                <a:lnTo>
                  <a:pt x="5078412" y="2443547"/>
                </a:lnTo>
                <a:lnTo>
                  <a:pt x="0" y="244354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208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37982" y="-423646"/>
            <a:ext cx="3041833" cy="6473295"/>
          </a:xfrm>
          <a:custGeom>
            <a:avLst/>
            <a:gdLst>
              <a:gd name="connsiteX0" fmla="*/ 0 w 3041833"/>
              <a:gd name="connsiteY0" fmla="*/ 0 h 6473295"/>
              <a:gd name="connsiteX1" fmla="*/ 3041833 w 3041833"/>
              <a:gd name="connsiteY1" fmla="*/ 0 h 6473295"/>
              <a:gd name="connsiteX2" fmla="*/ 3041833 w 3041833"/>
              <a:gd name="connsiteY2" fmla="*/ 6473295 h 6473295"/>
              <a:gd name="connsiteX3" fmla="*/ 0 w 3041833"/>
              <a:gd name="connsiteY3" fmla="*/ 6473295 h 647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833" h="6473295">
                <a:moveTo>
                  <a:pt x="0" y="0"/>
                </a:moveTo>
                <a:lnTo>
                  <a:pt x="3041833" y="0"/>
                </a:lnTo>
                <a:lnTo>
                  <a:pt x="3041833" y="6473295"/>
                </a:lnTo>
                <a:lnTo>
                  <a:pt x="0" y="647329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72492" y="1138492"/>
            <a:ext cx="3041833" cy="6473295"/>
          </a:xfrm>
          <a:custGeom>
            <a:avLst/>
            <a:gdLst>
              <a:gd name="connsiteX0" fmla="*/ 0 w 3041833"/>
              <a:gd name="connsiteY0" fmla="*/ 0 h 6473295"/>
              <a:gd name="connsiteX1" fmla="*/ 3041833 w 3041833"/>
              <a:gd name="connsiteY1" fmla="*/ 0 h 6473295"/>
              <a:gd name="connsiteX2" fmla="*/ 3041833 w 3041833"/>
              <a:gd name="connsiteY2" fmla="*/ 6473295 h 6473295"/>
              <a:gd name="connsiteX3" fmla="*/ 0 w 3041833"/>
              <a:gd name="connsiteY3" fmla="*/ 6473295 h 647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833" h="6473295">
                <a:moveTo>
                  <a:pt x="0" y="0"/>
                </a:moveTo>
                <a:lnTo>
                  <a:pt x="3041833" y="0"/>
                </a:lnTo>
                <a:lnTo>
                  <a:pt x="3041833" y="6473295"/>
                </a:lnTo>
                <a:lnTo>
                  <a:pt x="0" y="64732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1479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351159" y="1376784"/>
            <a:ext cx="6828249" cy="4271156"/>
          </a:xfrm>
          <a:custGeom>
            <a:avLst/>
            <a:gdLst>
              <a:gd name="connsiteX0" fmla="*/ 0 w 6828249"/>
              <a:gd name="connsiteY0" fmla="*/ 0 h 4271156"/>
              <a:gd name="connsiteX1" fmla="*/ 6828249 w 6828249"/>
              <a:gd name="connsiteY1" fmla="*/ 0 h 4271156"/>
              <a:gd name="connsiteX2" fmla="*/ 6828249 w 6828249"/>
              <a:gd name="connsiteY2" fmla="*/ 4271156 h 4271156"/>
              <a:gd name="connsiteX3" fmla="*/ 0 w 6828249"/>
              <a:gd name="connsiteY3" fmla="*/ 4271156 h 427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249" h="4271156">
                <a:moveTo>
                  <a:pt x="0" y="0"/>
                </a:moveTo>
                <a:lnTo>
                  <a:pt x="6828249" y="0"/>
                </a:lnTo>
                <a:lnTo>
                  <a:pt x="6828249" y="4271156"/>
                </a:lnTo>
                <a:lnTo>
                  <a:pt x="0" y="427115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3872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5947" y="952842"/>
            <a:ext cx="5101927" cy="3191319"/>
          </a:xfrm>
          <a:custGeom>
            <a:avLst/>
            <a:gdLst>
              <a:gd name="connsiteX0" fmla="*/ 0 w 5101927"/>
              <a:gd name="connsiteY0" fmla="*/ 0 h 3191319"/>
              <a:gd name="connsiteX1" fmla="*/ 5101927 w 5101927"/>
              <a:gd name="connsiteY1" fmla="*/ 0 h 3191319"/>
              <a:gd name="connsiteX2" fmla="*/ 5101927 w 5101927"/>
              <a:gd name="connsiteY2" fmla="*/ 3191319 h 3191319"/>
              <a:gd name="connsiteX3" fmla="*/ 0 w 5101927"/>
              <a:gd name="connsiteY3" fmla="*/ 3191319 h 31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1927" h="3191319">
                <a:moveTo>
                  <a:pt x="0" y="0"/>
                </a:moveTo>
                <a:lnTo>
                  <a:pt x="5101927" y="0"/>
                </a:lnTo>
                <a:lnTo>
                  <a:pt x="5101927" y="3191319"/>
                </a:lnTo>
                <a:lnTo>
                  <a:pt x="0" y="319131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5733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3429001"/>
            <a:ext cx="6096000" cy="3428999"/>
          </a:xfrm>
          <a:custGeom>
            <a:avLst/>
            <a:gdLst>
              <a:gd name="connsiteX0" fmla="*/ 0 w 6096000"/>
              <a:gd name="connsiteY0" fmla="*/ 0 h 3428999"/>
              <a:gd name="connsiteX1" fmla="*/ 6096000 w 6096000"/>
              <a:gd name="connsiteY1" fmla="*/ 0 h 3428999"/>
              <a:gd name="connsiteX2" fmla="*/ 6096000 w 6096000"/>
              <a:gd name="connsiteY2" fmla="*/ 3428999 h 3428999"/>
              <a:gd name="connsiteX3" fmla="*/ 0 w 6096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8999">
                <a:moveTo>
                  <a:pt x="0" y="0"/>
                </a:moveTo>
                <a:lnTo>
                  <a:pt x="6096000" y="0"/>
                </a:lnTo>
                <a:lnTo>
                  <a:pt x="6096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1"/>
            <a:ext cx="6096000" cy="3428999"/>
          </a:xfrm>
          <a:custGeom>
            <a:avLst/>
            <a:gdLst>
              <a:gd name="connsiteX0" fmla="*/ 0 w 6096000"/>
              <a:gd name="connsiteY0" fmla="*/ 0 h 3428999"/>
              <a:gd name="connsiteX1" fmla="*/ 6096000 w 6096000"/>
              <a:gd name="connsiteY1" fmla="*/ 0 h 3428999"/>
              <a:gd name="connsiteX2" fmla="*/ 6096000 w 6096000"/>
              <a:gd name="connsiteY2" fmla="*/ 3428999 h 3428999"/>
              <a:gd name="connsiteX3" fmla="*/ 0 w 6096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8999">
                <a:moveTo>
                  <a:pt x="0" y="0"/>
                </a:moveTo>
                <a:lnTo>
                  <a:pt x="6096000" y="0"/>
                </a:lnTo>
                <a:lnTo>
                  <a:pt x="6096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096000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7999"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4679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1" y="3659675"/>
            <a:ext cx="5078413" cy="2508896"/>
          </a:xfrm>
          <a:custGeom>
            <a:avLst/>
            <a:gdLst>
              <a:gd name="connsiteX0" fmla="*/ 0 w 5078413"/>
              <a:gd name="connsiteY0" fmla="*/ 0 h 2508896"/>
              <a:gd name="connsiteX1" fmla="*/ 5078413 w 5078413"/>
              <a:gd name="connsiteY1" fmla="*/ 0 h 2508896"/>
              <a:gd name="connsiteX2" fmla="*/ 5078413 w 5078413"/>
              <a:gd name="connsiteY2" fmla="*/ 2508896 h 2508896"/>
              <a:gd name="connsiteX3" fmla="*/ 0 w 5078413"/>
              <a:gd name="connsiteY3" fmla="*/ 2508896 h 250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13" h="2508896">
                <a:moveTo>
                  <a:pt x="0" y="0"/>
                </a:moveTo>
                <a:lnTo>
                  <a:pt x="5078413" y="0"/>
                </a:lnTo>
                <a:lnTo>
                  <a:pt x="5078413" y="2508896"/>
                </a:lnTo>
                <a:lnTo>
                  <a:pt x="0" y="25088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001" y="990600"/>
            <a:ext cx="5078413" cy="2508896"/>
          </a:xfrm>
          <a:custGeom>
            <a:avLst/>
            <a:gdLst>
              <a:gd name="connsiteX0" fmla="*/ 0 w 5078413"/>
              <a:gd name="connsiteY0" fmla="*/ 0 h 2508896"/>
              <a:gd name="connsiteX1" fmla="*/ 5078413 w 5078413"/>
              <a:gd name="connsiteY1" fmla="*/ 0 h 2508896"/>
              <a:gd name="connsiteX2" fmla="*/ 5078413 w 5078413"/>
              <a:gd name="connsiteY2" fmla="*/ 2508896 h 2508896"/>
              <a:gd name="connsiteX3" fmla="*/ 0 w 5078413"/>
              <a:gd name="connsiteY3" fmla="*/ 2508896 h 250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13" h="2508896">
                <a:moveTo>
                  <a:pt x="0" y="0"/>
                </a:moveTo>
                <a:lnTo>
                  <a:pt x="5078413" y="0"/>
                </a:lnTo>
                <a:lnTo>
                  <a:pt x="5078413" y="2508896"/>
                </a:lnTo>
                <a:lnTo>
                  <a:pt x="0" y="25088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9385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113588" cy="6858000"/>
          </a:xfrm>
          <a:custGeom>
            <a:avLst/>
            <a:gdLst>
              <a:gd name="connsiteX0" fmla="*/ 0 w 7113588"/>
              <a:gd name="connsiteY0" fmla="*/ 0 h 6858000"/>
              <a:gd name="connsiteX1" fmla="*/ 7113588 w 7113588"/>
              <a:gd name="connsiteY1" fmla="*/ 0 h 6858000"/>
              <a:gd name="connsiteX2" fmla="*/ 7113588 w 7113588"/>
              <a:gd name="connsiteY2" fmla="*/ 6858000 h 6858000"/>
              <a:gd name="connsiteX3" fmla="*/ 0 w 711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588" h="6858000">
                <a:moveTo>
                  <a:pt x="0" y="0"/>
                </a:moveTo>
                <a:lnTo>
                  <a:pt x="7113588" y="0"/>
                </a:lnTo>
                <a:lnTo>
                  <a:pt x="711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3377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464664" y="990600"/>
            <a:ext cx="3263469" cy="2438400"/>
          </a:xfrm>
          <a:custGeom>
            <a:avLst/>
            <a:gdLst>
              <a:gd name="connsiteX0" fmla="*/ 0 w 3263469"/>
              <a:gd name="connsiteY0" fmla="*/ 0 h 2438400"/>
              <a:gd name="connsiteX1" fmla="*/ 3263469 w 3263469"/>
              <a:gd name="connsiteY1" fmla="*/ 0 h 2438400"/>
              <a:gd name="connsiteX2" fmla="*/ 3263469 w 3263469"/>
              <a:gd name="connsiteY2" fmla="*/ 2438400 h 2438400"/>
              <a:gd name="connsiteX3" fmla="*/ 0 w 326346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69" h="2438400">
                <a:moveTo>
                  <a:pt x="0" y="0"/>
                </a:moveTo>
                <a:lnTo>
                  <a:pt x="3263469" y="0"/>
                </a:lnTo>
                <a:lnTo>
                  <a:pt x="3263469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10945" y="990600"/>
            <a:ext cx="3263469" cy="2438400"/>
          </a:xfrm>
          <a:custGeom>
            <a:avLst/>
            <a:gdLst>
              <a:gd name="connsiteX0" fmla="*/ 0 w 3263469"/>
              <a:gd name="connsiteY0" fmla="*/ 0 h 2438400"/>
              <a:gd name="connsiteX1" fmla="*/ 3263469 w 3263469"/>
              <a:gd name="connsiteY1" fmla="*/ 0 h 2438400"/>
              <a:gd name="connsiteX2" fmla="*/ 3263469 w 3263469"/>
              <a:gd name="connsiteY2" fmla="*/ 2438400 h 2438400"/>
              <a:gd name="connsiteX3" fmla="*/ 0 w 326346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69" h="2438400">
                <a:moveTo>
                  <a:pt x="0" y="0"/>
                </a:moveTo>
                <a:lnTo>
                  <a:pt x="3263469" y="0"/>
                </a:lnTo>
                <a:lnTo>
                  <a:pt x="3263469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910945" y="3616591"/>
            <a:ext cx="3263469" cy="2438400"/>
          </a:xfrm>
          <a:custGeom>
            <a:avLst/>
            <a:gdLst>
              <a:gd name="connsiteX0" fmla="*/ 0 w 3263469"/>
              <a:gd name="connsiteY0" fmla="*/ 0 h 2438400"/>
              <a:gd name="connsiteX1" fmla="*/ 3263469 w 3263469"/>
              <a:gd name="connsiteY1" fmla="*/ 0 h 2438400"/>
              <a:gd name="connsiteX2" fmla="*/ 3263469 w 3263469"/>
              <a:gd name="connsiteY2" fmla="*/ 2438400 h 2438400"/>
              <a:gd name="connsiteX3" fmla="*/ 0 w 326346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69" h="2438400">
                <a:moveTo>
                  <a:pt x="0" y="0"/>
                </a:moveTo>
                <a:lnTo>
                  <a:pt x="3263469" y="0"/>
                </a:lnTo>
                <a:lnTo>
                  <a:pt x="3263469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9394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08253" y="0"/>
            <a:ext cx="5081588" cy="6183086"/>
          </a:xfrm>
          <a:custGeom>
            <a:avLst/>
            <a:gdLst>
              <a:gd name="connsiteX0" fmla="*/ 0 w 5081588"/>
              <a:gd name="connsiteY0" fmla="*/ 0 h 6183086"/>
              <a:gd name="connsiteX1" fmla="*/ 5081588 w 5081588"/>
              <a:gd name="connsiteY1" fmla="*/ 0 h 6183086"/>
              <a:gd name="connsiteX2" fmla="*/ 5081588 w 5081588"/>
              <a:gd name="connsiteY2" fmla="*/ 6183086 h 6183086"/>
              <a:gd name="connsiteX3" fmla="*/ 0 w 5081588"/>
              <a:gd name="connsiteY3" fmla="*/ 6183086 h 618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588" h="6183086">
                <a:moveTo>
                  <a:pt x="0" y="0"/>
                </a:moveTo>
                <a:lnTo>
                  <a:pt x="5081588" y="0"/>
                </a:lnTo>
                <a:lnTo>
                  <a:pt x="5081588" y="6183086"/>
                </a:lnTo>
                <a:lnTo>
                  <a:pt x="0" y="6183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308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8409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915852" y="3079477"/>
            <a:ext cx="3258562" cy="2004873"/>
          </a:xfrm>
          <a:custGeom>
            <a:avLst/>
            <a:gdLst>
              <a:gd name="connsiteX0" fmla="*/ 0 w 3258562"/>
              <a:gd name="connsiteY0" fmla="*/ 0 h 2004873"/>
              <a:gd name="connsiteX1" fmla="*/ 3258562 w 3258562"/>
              <a:gd name="connsiteY1" fmla="*/ 0 h 2004873"/>
              <a:gd name="connsiteX2" fmla="*/ 3258562 w 3258562"/>
              <a:gd name="connsiteY2" fmla="*/ 2004873 h 2004873"/>
              <a:gd name="connsiteX3" fmla="*/ 0 w 3258562"/>
              <a:gd name="connsiteY3" fmla="*/ 2004873 h 20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8562" h="2004873">
                <a:moveTo>
                  <a:pt x="0" y="0"/>
                </a:moveTo>
                <a:lnTo>
                  <a:pt x="3258562" y="0"/>
                </a:lnTo>
                <a:lnTo>
                  <a:pt x="3258562" y="2004873"/>
                </a:lnTo>
                <a:lnTo>
                  <a:pt x="0" y="2004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70689" y="3079477"/>
            <a:ext cx="3258562" cy="2004873"/>
          </a:xfrm>
          <a:custGeom>
            <a:avLst/>
            <a:gdLst>
              <a:gd name="connsiteX0" fmla="*/ 0 w 3258562"/>
              <a:gd name="connsiteY0" fmla="*/ 0 h 2004873"/>
              <a:gd name="connsiteX1" fmla="*/ 3258562 w 3258562"/>
              <a:gd name="connsiteY1" fmla="*/ 0 h 2004873"/>
              <a:gd name="connsiteX2" fmla="*/ 3258562 w 3258562"/>
              <a:gd name="connsiteY2" fmla="*/ 2004873 h 2004873"/>
              <a:gd name="connsiteX3" fmla="*/ 0 w 3258562"/>
              <a:gd name="connsiteY3" fmla="*/ 2004873 h 20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8562" h="2004873">
                <a:moveTo>
                  <a:pt x="0" y="0"/>
                </a:moveTo>
                <a:lnTo>
                  <a:pt x="3258562" y="0"/>
                </a:lnTo>
                <a:lnTo>
                  <a:pt x="3258562" y="2004873"/>
                </a:lnTo>
                <a:lnTo>
                  <a:pt x="0" y="2004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025526" y="3079477"/>
            <a:ext cx="3258562" cy="2004873"/>
          </a:xfrm>
          <a:custGeom>
            <a:avLst/>
            <a:gdLst>
              <a:gd name="connsiteX0" fmla="*/ 0 w 3258562"/>
              <a:gd name="connsiteY0" fmla="*/ 0 h 2004873"/>
              <a:gd name="connsiteX1" fmla="*/ 3258562 w 3258562"/>
              <a:gd name="connsiteY1" fmla="*/ 0 h 2004873"/>
              <a:gd name="connsiteX2" fmla="*/ 3258562 w 3258562"/>
              <a:gd name="connsiteY2" fmla="*/ 2004873 h 2004873"/>
              <a:gd name="connsiteX3" fmla="*/ 0 w 3258562"/>
              <a:gd name="connsiteY3" fmla="*/ 2004873 h 20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8562" h="2004873">
                <a:moveTo>
                  <a:pt x="0" y="0"/>
                </a:moveTo>
                <a:lnTo>
                  <a:pt x="3258562" y="0"/>
                </a:lnTo>
                <a:lnTo>
                  <a:pt x="3258562" y="2004873"/>
                </a:lnTo>
                <a:lnTo>
                  <a:pt x="0" y="2004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22872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081588" cy="6858000"/>
          </a:xfrm>
          <a:custGeom>
            <a:avLst/>
            <a:gdLst>
              <a:gd name="connsiteX0" fmla="*/ 0 w 5081588"/>
              <a:gd name="connsiteY0" fmla="*/ 0 h 6858000"/>
              <a:gd name="connsiteX1" fmla="*/ 5081588 w 5081588"/>
              <a:gd name="connsiteY1" fmla="*/ 0 h 6858000"/>
              <a:gd name="connsiteX2" fmla="*/ 5081588 w 5081588"/>
              <a:gd name="connsiteY2" fmla="*/ 6858000 h 6858000"/>
              <a:gd name="connsiteX3" fmla="*/ 0 w 5081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588" h="6858000">
                <a:moveTo>
                  <a:pt x="0" y="0"/>
                </a:moveTo>
                <a:lnTo>
                  <a:pt x="5081588" y="0"/>
                </a:lnTo>
                <a:lnTo>
                  <a:pt x="5081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7620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D33E8F-BF3B-67F6-7BBC-A5D3342A5E7F}"/>
              </a:ext>
            </a:extLst>
          </p:cNvPr>
          <p:cNvSpPr/>
          <p:nvPr userDrawn="1"/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rgbClr val="15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6121238"/>
            <a:ext cx="1946153" cy="4310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4804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472F6-8DBF-8979-5B5D-7ACE1C86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812449"/>
            <a:ext cx="3555274" cy="2011362"/>
          </a:xfrm>
        </p:spPr>
        <p:txBody>
          <a:bodyPr lIns="0" tIns="0" rIns="0" bIns="0">
            <a:noAutofit/>
          </a:bodyPr>
          <a:lstStyle>
            <a:lvl1pPr>
              <a:lnSpc>
                <a:spcPct val="125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96874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8B4428-AD09-99DE-A269-629A082AE710}"/>
              </a:ext>
            </a:extLst>
          </p:cNvPr>
          <p:cNvSpPr/>
          <p:nvPr userDrawn="1"/>
        </p:nvSpPr>
        <p:spPr>
          <a:xfrm>
            <a:off x="-1644424" y="3157764"/>
            <a:ext cx="13289960" cy="4436919"/>
          </a:xfrm>
          <a:prstGeom prst="roundRect">
            <a:avLst>
              <a:gd name="adj" fmla="val 43365"/>
            </a:avLst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DBE8E84-52B2-DD18-CD68-1868BB6D4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429000"/>
            <a:ext cx="3111138" cy="753332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chemeClr val="accent2"/>
                </a:solidFill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6122211"/>
            <a:ext cx="1946153" cy="429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4804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472F6-8DBF-8979-5B5D-7ACE1C86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599" y="1812449"/>
            <a:ext cx="10654937" cy="100912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432F2F-491F-2AD2-8175-B502CAE65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598" y="4062550"/>
            <a:ext cx="9707881" cy="1894114"/>
          </a:xfrm>
        </p:spPr>
        <p:txBody>
          <a:bodyPr>
            <a:noAutofit/>
          </a:bodyPr>
          <a:lstStyle>
            <a:lvl1pPr marL="342900" indent="-342900">
              <a:buClr>
                <a:schemeClr val="accent2"/>
              </a:buClr>
              <a:buFont typeface="Wingdings" pitchFamily="2" charset="2"/>
              <a:buChar char="ü"/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52311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8B4428-AD09-99DE-A269-629A082AE710}"/>
              </a:ext>
            </a:extLst>
          </p:cNvPr>
          <p:cNvSpPr/>
          <p:nvPr userDrawn="1"/>
        </p:nvSpPr>
        <p:spPr>
          <a:xfrm>
            <a:off x="6387737" y="942752"/>
            <a:ext cx="8980713" cy="6516139"/>
          </a:xfrm>
          <a:prstGeom prst="roundRect">
            <a:avLst>
              <a:gd name="adj" fmla="val 43365"/>
            </a:avLst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DBE8E84-52B2-DD18-CD68-1868BB6D4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1691" y="2154231"/>
            <a:ext cx="3111138" cy="753332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chemeClr val="accent2"/>
                </a:solidFill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6122211"/>
            <a:ext cx="1946153" cy="429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4804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472F6-8DBF-8979-5B5D-7ACE1C86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2154231"/>
            <a:ext cx="4417423" cy="3319106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432F2F-491F-2AD2-8175-B502CAE65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9"/>
            <a:ext cx="4809311" cy="3187336"/>
          </a:xfrm>
        </p:spPr>
        <p:txBody>
          <a:bodyPr>
            <a:noAutofit/>
          </a:bodyPr>
          <a:lstStyle>
            <a:lvl1pPr marL="342900" indent="-342900">
              <a:buClr>
                <a:schemeClr val="accent2"/>
              </a:buClr>
              <a:buFont typeface="Wingdings" pitchFamily="2" charset="2"/>
              <a:buChar char="ü"/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9052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8B4428-AD09-99DE-A269-629A082AE710}"/>
              </a:ext>
            </a:extLst>
          </p:cNvPr>
          <p:cNvSpPr/>
          <p:nvPr userDrawn="1"/>
        </p:nvSpPr>
        <p:spPr>
          <a:xfrm>
            <a:off x="6387737" y="942752"/>
            <a:ext cx="8980713" cy="6516139"/>
          </a:xfrm>
          <a:prstGeom prst="roundRect">
            <a:avLst>
              <a:gd name="adj" fmla="val 43365"/>
            </a:avLst>
          </a:prstGeom>
          <a:solidFill>
            <a:schemeClr val="accent4">
              <a:lumMod val="20000"/>
              <a:lumOff val="80000"/>
              <a:alpha val="751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DBE8E84-52B2-DD18-CD68-1868BB6D4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1691" y="2154231"/>
            <a:ext cx="3111138" cy="753332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chemeClr val="accent2"/>
                </a:solidFill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6122211"/>
            <a:ext cx="1946153" cy="429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4804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472F6-8DBF-8979-5B5D-7ACE1C86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2154231"/>
            <a:ext cx="4417423" cy="3319106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432F2F-491F-2AD2-8175-B502CAE65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9"/>
            <a:ext cx="4809311" cy="3187336"/>
          </a:xfrm>
        </p:spPr>
        <p:txBody>
          <a:bodyPr>
            <a:noAutofit/>
          </a:bodyPr>
          <a:lstStyle>
            <a:lvl1pPr marL="342900" indent="-342900">
              <a:buClr>
                <a:schemeClr val="accent3"/>
              </a:buClr>
              <a:buFont typeface="Wingdings" pitchFamily="2" charset="2"/>
              <a:buChar char="ü"/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54929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8B4428-AD09-99DE-A269-629A082AE710}"/>
              </a:ext>
            </a:extLst>
          </p:cNvPr>
          <p:cNvSpPr/>
          <p:nvPr userDrawn="1"/>
        </p:nvSpPr>
        <p:spPr>
          <a:xfrm>
            <a:off x="6387737" y="942752"/>
            <a:ext cx="8980713" cy="6516139"/>
          </a:xfrm>
          <a:prstGeom prst="roundRect">
            <a:avLst>
              <a:gd name="adj" fmla="val 43365"/>
            </a:avLst>
          </a:prstGeom>
          <a:solidFill>
            <a:schemeClr val="accent1">
              <a:lumMod val="20000"/>
              <a:lumOff val="80000"/>
              <a:alpha val="449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DBE8E84-52B2-DD18-CD68-1868BB6D4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1691" y="2154231"/>
            <a:ext cx="3111138" cy="753332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200" dirty="0">
                <a:solidFill>
                  <a:schemeClr val="accent2"/>
                </a:solidFill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6122211"/>
            <a:ext cx="1946153" cy="429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4804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472F6-8DBF-8979-5B5D-7ACE1C86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2154231"/>
            <a:ext cx="4417423" cy="3319106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432F2F-491F-2AD2-8175-B502CAE65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9"/>
            <a:ext cx="4809311" cy="3187336"/>
          </a:xfr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Font typeface="Wingdings" pitchFamily="2" charset="2"/>
              <a:buChar char="ü"/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31518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6122211"/>
            <a:ext cx="1946153" cy="429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4804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472F6-8DBF-8979-5B5D-7ACE1C86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3234" y="1812449"/>
            <a:ext cx="5362302" cy="3595574"/>
          </a:xfrm>
        </p:spPr>
        <p:txBody>
          <a:bodyPr lIns="0" tIns="0" rIns="0" bIns="0">
            <a:noAutofit/>
          </a:bodyPr>
          <a:lstStyle>
            <a:lvl1pPr>
              <a:lnSpc>
                <a:spcPct val="125000"/>
              </a:lnSpc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03852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3B7F30-FA96-A05C-B314-0B112E64E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99" y="6122211"/>
            <a:ext cx="1946153" cy="429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826985-F4A7-F7D1-C8A8-AC1EFA2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480425"/>
            <a:ext cx="1065493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A black background with a black rectangle pattern&#10;&#10;Description automatically generated with medium confidence">
            <a:extLst>
              <a:ext uri="{FF2B5EF4-FFF2-40B4-BE49-F238E27FC236}">
                <a16:creationId xmlns:a16="http://schemas.microsoft.com/office/drawing/2014/main" id="{C3D08307-7C52-0647-8D7A-870A4CDE3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50" y="2965269"/>
            <a:ext cx="6460038" cy="45653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70335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0765" y="3708961"/>
            <a:ext cx="4570414" cy="2443547"/>
          </a:xfrm>
          <a:custGeom>
            <a:avLst/>
            <a:gdLst>
              <a:gd name="connsiteX0" fmla="*/ 0 w 4570414"/>
              <a:gd name="connsiteY0" fmla="*/ 0 h 2443547"/>
              <a:gd name="connsiteX1" fmla="*/ 4570414 w 4570414"/>
              <a:gd name="connsiteY1" fmla="*/ 0 h 2443547"/>
              <a:gd name="connsiteX2" fmla="*/ 4570414 w 4570414"/>
              <a:gd name="connsiteY2" fmla="*/ 2443547 h 2443547"/>
              <a:gd name="connsiteX3" fmla="*/ 0 w 4570414"/>
              <a:gd name="connsiteY3" fmla="*/ 2443547 h 244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414" h="2443547">
                <a:moveTo>
                  <a:pt x="0" y="0"/>
                </a:moveTo>
                <a:lnTo>
                  <a:pt x="4570414" y="0"/>
                </a:lnTo>
                <a:lnTo>
                  <a:pt x="4570414" y="2443547"/>
                </a:lnTo>
                <a:lnTo>
                  <a:pt x="0" y="244354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04000" y="990601"/>
            <a:ext cx="4570414" cy="2443547"/>
          </a:xfrm>
          <a:custGeom>
            <a:avLst/>
            <a:gdLst>
              <a:gd name="connsiteX0" fmla="*/ 0 w 4570414"/>
              <a:gd name="connsiteY0" fmla="*/ 0 h 2443547"/>
              <a:gd name="connsiteX1" fmla="*/ 4570414 w 4570414"/>
              <a:gd name="connsiteY1" fmla="*/ 0 h 2443547"/>
              <a:gd name="connsiteX2" fmla="*/ 4570414 w 4570414"/>
              <a:gd name="connsiteY2" fmla="*/ 2443547 h 2443547"/>
              <a:gd name="connsiteX3" fmla="*/ 0 w 4570414"/>
              <a:gd name="connsiteY3" fmla="*/ 2443547 h 244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414" h="2443547">
                <a:moveTo>
                  <a:pt x="0" y="0"/>
                </a:moveTo>
                <a:lnTo>
                  <a:pt x="4570414" y="0"/>
                </a:lnTo>
                <a:lnTo>
                  <a:pt x="4570414" y="2443547"/>
                </a:lnTo>
                <a:lnTo>
                  <a:pt x="0" y="244354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5120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01161" y="1015460"/>
            <a:ext cx="4973252" cy="3953884"/>
          </a:xfrm>
          <a:custGeom>
            <a:avLst/>
            <a:gdLst>
              <a:gd name="connsiteX0" fmla="*/ 0 w 4973252"/>
              <a:gd name="connsiteY0" fmla="*/ 0 h 3953884"/>
              <a:gd name="connsiteX1" fmla="*/ 4973252 w 4973252"/>
              <a:gd name="connsiteY1" fmla="*/ 0 h 3953884"/>
              <a:gd name="connsiteX2" fmla="*/ 4973252 w 4973252"/>
              <a:gd name="connsiteY2" fmla="*/ 3953884 h 3953884"/>
              <a:gd name="connsiteX3" fmla="*/ 0 w 4973252"/>
              <a:gd name="connsiteY3" fmla="*/ 3953884 h 39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252" h="3953884">
                <a:moveTo>
                  <a:pt x="0" y="0"/>
                </a:moveTo>
                <a:lnTo>
                  <a:pt x="4973252" y="0"/>
                </a:lnTo>
                <a:lnTo>
                  <a:pt x="4973252" y="3953884"/>
                </a:lnTo>
                <a:lnTo>
                  <a:pt x="0" y="395388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19175" y="1015461"/>
            <a:ext cx="4973252" cy="3953883"/>
          </a:xfrm>
          <a:custGeom>
            <a:avLst/>
            <a:gdLst>
              <a:gd name="connsiteX0" fmla="*/ 0 w 4973252"/>
              <a:gd name="connsiteY0" fmla="*/ 0 h 3953883"/>
              <a:gd name="connsiteX1" fmla="*/ 4973252 w 4973252"/>
              <a:gd name="connsiteY1" fmla="*/ 0 h 3953883"/>
              <a:gd name="connsiteX2" fmla="*/ 4973252 w 4973252"/>
              <a:gd name="connsiteY2" fmla="*/ 3953883 h 3953883"/>
              <a:gd name="connsiteX3" fmla="*/ 0 w 4973252"/>
              <a:gd name="connsiteY3" fmla="*/ 3953883 h 395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252" h="3953883">
                <a:moveTo>
                  <a:pt x="0" y="0"/>
                </a:moveTo>
                <a:lnTo>
                  <a:pt x="4973252" y="0"/>
                </a:lnTo>
                <a:lnTo>
                  <a:pt x="4973252" y="3953883"/>
                </a:lnTo>
                <a:lnTo>
                  <a:pt x="0" y="39538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7176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579445" y="1157404"/>
            <a:ext cx="2134870" cy="4543195"/>
          </a:xfrm>
          <a:custGeom>
            <a:avLst/>
            <a:gdLst>
              <a:gd name="connsiteX0" fmla="*/ 0 w 2134870"/>
              <a:gd name="connsiteY0" fmla="*/ 0 h 4543195"/>
              <a:gd name="connsiteX1" fmla="*/ 2134870 w 2134870"/>
              <a:gd name="connsiteY1" fmla="*/ 0 h 4543195"/>
              <a:gd name="connsiteX2" fmla="*/ 2134870 w 2134870"/>
              <a:gd name="connsiteY2" fmla="*/ 4543195 h 4543195"/>
              <a:gd name="connsiteX3" fmla="*/ 0 w 2134870"/>
              <a:gd name="connsiteY3" fmla="*/ 4543195 h 4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870" h="4543195">
                <a:moveTo>
                  <a:pt x="0" y="0"/>
                </a:moveTo>
                <a:lnTo>
                  <a:pt x="2134870" y="0"/>
                </a:lnTo>
                <a:lnTo>
                  <a:pt x="2134870" y="4543195"/>
                </a:lnTo>
                <a:lnTo>
                  <a:pt x="0" y="454319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54726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-1567580" y="1561184"/>
            <a:ext cx="5709910" cy="3571621"/>
          </a:xfrm>
          <a:custGeom>
            <a:avLst/>
            <a:gdLst>
              <a:gd name="connsiteX0" fmla="*/ 0 w 5709910"/>
              <a:gd name="connsiteY0" fmla="*/ 0 h 3571621"/>
              <a:gd name="connsiteX1" fmla="*/ 5709910 w 5709910"/>
              <a:gd name="connsiteY1" fmla="*/ 0 h 3571621"/>
              <a:gd name="connsiteX2" fmla="*/ 5709910 w 5709910"/>
              <a:gd name="connsiteY2" fmla="*/ 3571621 h 3571621"/>
              <a:gd name="connsiteX3" fmla="*/ 0 w 5709910"/>
              <a:gd name="connsiteY3" fmla="*/ 3571621 h 357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9910" h="3571621">
                <a:moveTo>
                  <a:pt x="0" y="0"/>
                </a:moveTo>
                <a:lnTo>
                  <a:pt x="5709910" y="0"/>
                </a:lnTo>
                <a:lnTo>
                  <a:pt x="5709910" y="3571621"/>
                </a:lnTo>
                <a:lnTo>
                  <a:pt x="0" y="35716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551995" y="1157404"/>
            <a:ext cx="2134870" cy="4543195"/>
          </a:xfrm>
          <a:custGeom>
            <a:avLst/>
            <a:gdLst>
              <a:gd name="connsiteX0" fmla="*/ 0 w 2134870"/>
              <a:gd name="connsiteY0" fmla="*/ 0 h 4543195"/>
              <a:gd name="connsiteX1" fmla="*/ 2134870 w 2134870"/>
              <a:gd name="connsiteY1" fmla="*/ 0 h 4543195"/>
              <a:gd name="connsiteX2" fmla="*/ 2134870 w 2134870"/>
              <a:gd name="connsiteY2" fmla="*/ 4543195 h 4543195"/>
              <a:gd name="connsiteX3" fmla="*/ 0 w 2134870"/>
              <a:gd name="connsiteY3" fmla="*/ 4543195 h 4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870" h="4543195">
                <a:moveTo>
                  <a:pt x="0" y="0"/>
                </a:moveTo>
                <a:lnTo>
                  <a:pt x="2134870" y="0"/>
                </a:lnTo>
                <a:lnTo>
                  <a:pt x="2134870" y="4543195"/>
                </a:lnTo>
                <a:lnTo>
                  <a:pt x="0" y="454319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57875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91621" y="777987"/>
            <a:ext cx="7340075" cy="4591308"/>
          </a:xfrm>
          <a:custGeom>
            <a:avLst/>
            <a:gdLst>
              <a:gd name="connsiteX0" fmla="*/ 0 w 7340075"/>
              <a:gd name="connsiteY0" fmla="*/ 0 h 4591308"/>
              <a:gd name="connsiteX1" fmla="*/ 7340075 w 7340075"/>
              <a:gd name="connsiteY1" fmla="*/ 0 h 4591308"/>
              <a:gd name="connsiteX2" fmla="*/ 7340075 w 7340075"/>
              <a:gd name="connsiteY2" fmla="*/ 4591308 h 4591308"/>
              <a:gd name="connsiteX3" fmla="*/ 0 w 7340075"/>
              <a:gd name="connsiteY3" fmla="*/ 4591308 h 45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0075" h="4591308">
                <a:moveTo>
                  <a:pt x="0" y="0"/>
                </a:moveTo>
                <a:lnTo>
                  <a:pt x="7340075" y="0"/>
                </a:lnTo>
                <a:lnTo>
                  <a:pt x="7340075" y="4591308"/>
                </a:lnTo>
                <a:lnTo>
                  <a:pt x="0" y="459130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9241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4825" y="0"/>
            <a:ext cx="4067175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48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7037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8800"/>
          </a:xfrm>
          <a:custGeom>
            <a:avLst/>
            <a:gdLst>
              <a:gd name="connsiteX0" fmla="*/ 0 w 12192000"/>
              <a:gd name="connsiteY0" fmla="*/ 0 h 4368800"/>
              <a:gd name="connsiteX1" fmla="*/ 12192000 w 12192000"/>
              <a:gd name="connsiteY1" fmla="*/ 0 h 4368800"/>
              <a:gd name="connsiteX2" fmla="*/ 12192000 w 12192000"/>
              <a:gd name="connsiteY2" fmla="*/ 4368800 h 4368800"/>
              <a:gd name="connsiteX3" fmla="*/ 0 w 121920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68800">
                <a:moveTo>
                  <a:pt x="0" y="0"/>
                </a:moveTo>
                <a:lnTo>
                  <a:pt x="12192000" y="0"/>
                </a:lnTo>
                <a:lnTo>
                  <a:pt x="12192000" y="4368800"/>
                </a:lnTo>
                <a:lnTo>
                  <a:pt x="0" y="43688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1776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2558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9176" y="990600"/>
            <a:ext cx="3263469" cy="2438400"/>
          </a:xfrm>
          <a:custGeom>
            <a:avLst/>
            <a:gdLst>
              <a:gd name="connsiteX0" fmla="*/ 0 w 3263469"/>
              <a:gd name="connsiteY0" fmla="*/ 0 h 2438400"/>
              <a:gd name="connsiteX1" fmla="*/ 3263469 w 3263469"/>
              <a:gd name="connsiteY1" fmla="*/ 0 h 2438400"/>
              <a:gd name="connsiteX2" fmla="*/ 3263469 w 3263469"/>
              <a:gd name="connsiteY2" fmla="*/ 2438400 h 2438400"/>
              <a:gd name="connsiteX3" fmla="*/ 0 w 326346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69" h="2438400">
                <a:moveTo>
                  <a:pt x="0" y="0"/>
                </a:moveTo>
                <a:lnTo>
                  <a:pt x="3263469" y="0"/>
                </a:lnTo>
                <a:lnTo>
                  <a:pt x="3263469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65060" y="990600"/>
            <a:ext cx="3263469" cy="2438400"/>
          </a:xfrm>
          <a:custGeom>
            <a:avLst/>
            <a:gdLst>
              <a:gd name="connsiteX0" fmla="*/ 0 w 3263469"/>
              <a:gd name="connsiteY0" fmla="*/ 0 h 2438400"/>
              <a:gd name="connsiteX1" fmla="*/ 3263469 w 3263469"/>
              <a:gd name="connsiteY1" fmla="*/ 0 h 2438400"/>
              <a:gd name="connsiteX2" fmla="*/ 3263469 w 3263469"/>
              <a:gd name="connsiteY2" fmla="*/ 2438400 h 2438400"/>
              <a:gd name="connsiteX3" fmla="*/ 0 w 326346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69" h="2438400">
                <a:moveTo>
                  <a:pt x="0" y="0"/>
                </a:moveTo>
                <a:lnTo>
                  <a:pt x="3263469" y="0"/>
                </a:lnTo>
                <a:lnTo>
                  <a:pt x="3263469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0945" y="990600"/>
            <a:ext cx="3263469" cy="2438400"/>
          </a:xfrm>
          <a:custGeom>
            <a:avLst/>
            <a:gdLst>
              <a:gd name="connsiteX0" fmla="*/ 0 w 3263469"/>
              <a:gd name="connsiteY0" fmla="*/ 0 h 2438400"/>
              <a:gd name="connsiteX1" fmla="*/ 3263469 w 3263469"/>
              <a:gd name="connsiteY1" fmla="*/ 0 h 2438400"/>
              <a:gd name="connsiteX2" fmla="*/ 3263469 w 3263469"/>
              <a:gd name="connsiteY2" fmla="*/ 2438400 h 2438400"/>
              <a:gd name="connsiteX3" fmla="*/ 0 w 326346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69" h="2438400">
                <a:moveTo>
                  <a:pt x="0" y="0"/>
                </a:moveTo>
                <a:lnTo>
                  <a:pt x="3263469" y="0"/>
                </a:lnTo>
                <a:lnTo>
                  <a:pt x="3263469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6475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81588" cy="6858000"/>
          </a:xfrm>
          <a:custGeom>
            <a:avLst/>
            <a:gdLst>
              <a:gd name="connsiteX0" fmla="*/ 0 w 5081588"/>
              <a:gd name="connsiteY0" fmla="*/ 0 h 6858000"/>
              <a:gd name="connsiteX1" fmla="*/ 5081588 w 5081588"/>
              <a:gd name="connsiteY1" fmla="*/ 0 h 6858000"/>
              <a:gd name="connsiteX2" fmla="*/ 5081588 w 5081588"/>
              <a:gd name="connsiteY2" fmla="*/ 6858000 h 6858000"/>
              <a:gd name="connsiteX3" fmla="*/ 0 w 5081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588" h="6858000">
                <a:moveTo>
                  <a:pt x="0" y="0"/>
                </a:moveTo>
                <a:lnTo>
                  <a:pt x="5081588" y="0"/>
                </a:lnTo>
                <a:lnTo>
                  <a:pt x="5081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5729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00764" y="994870"/>
            <a:ext cx="5073651" cy="3121630"/>
          </a:xfrm>
          <a:custGeom>
            <a:avLst/>
            <a:gdLst>
              <a:gd name="connsiteX0" fmla="*/ 0 w 5073651"/>
              <a:gd name="connsiteY0" fmla="*/ 0 h 3121630"/>
              <a:gd name="connsiteX1" fmla="*/ 5073651 w 5073651"/>
              <a:gd name="connsiteY1" fmla="*/ 0 h 3121630"/>
              <a:gd name="connsiteX2" fmla="*/ 5073651 w 5073651"/>
              <a:gd name="connsiteY2" fmla="*/ 3121630 h 3121630"/>
              <a:gd name="connsiteX3" fmla="*/ 0 w 5073651"/>
              <a:gd name="connsiteY3" fmla="*/ 3121630 h 312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3651" h="3121630">
                <a:moveTo>
                  <a:pt x="0" y="0"/>
                </a:moveTo>
                <a:lnTo>
                  <a:pt x="5073651" y="0"/>
                </a:lnTo>
                <a:lnTo>
                  <a:pt x="5073651" y="3121630"/>
                </a:lnTo>
                <a:lnTo>
                  <a:pt x="0" y="312163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19177" y="4521201"/>
            <a:ext cx="4062413" cy="2336799"/>
          </a:xfrm>
          <a:custGeom>
            <a:avLst/>
            <a:gdLst>
              <a:gd name="connsiteX0" fmla="*/ 0 w 4062413"/>
              <a:gd name="connsiteY0" fmla="*/ 0 h 2336799"/>
              <a:gd name="connsiteX1" fmla="*/ 4062413 w 4062413"/>
              <a:gd name="connsiteY1" fmla="*/ 0 h 2336799"/>
              <a:gd name="connsiteX2" fmla="*/ 4062413 w 4062413"/>
              <a:gd name="connsiteY2" fmla="*/ 2336799 h 2336799"/>
              <a:gd name="connsiteX3" fmla="*/ 0 w 4062413"/>
              <a:gd name="connsiteY3" fmla="*/ 2336799 h 233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413" h="2336799">
                <a:moveTo>
                  <a:pt x="0" y="0"/>
                </a:moveTo>
                <a:lnTo>
                  <a:pt x="4062413" y="0"/>
                </a:lnTo>
                <a:lnTo>
                  <a:pt x="4062413" y="2336799"/>
                </a:lnTo>
                <a:lnTo>
                  <a:pt x="0" y="23367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0061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S SlideHeader"/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80" r:id="rId22"/>
    <p:sldLayoutId id="2147483681" r:id="rId23"/>
    <p:sldLayoutId id="2147483683" r:id="rId24"/>
    <p:sldLayoutId id="2147483684" r:id="rId25"/>
    <p:sldLayoutId id="2147483685" r:id="rId26"/>
    <p:sldLayoutId id="2147483682" r:id="rId27"/>
    <p:sldLayoutId id="2147483686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2" userDrawn="1">
          <p15:clr>
            <a:srgbClr val="F26B43"/>
          </p15:clr>
        </p15:guide>
        <p15:guide id="2" pos="1279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2559" userDrawn="1">
          <p15:clr>
            <a:srgbClr val="F26B43"/>
          </p15:clr>
        </p15:guide>
        <p15:guide id="5" pos="3201" userDrawn="1">
          <p15:clr>
            <a:srgbClr val="F26B43"/>
          </p15:clr>
        </p15:guide>
        <p15:guide id="6" pos="7039" userDrawn="1">
          <p15:clr>
            <a:srgbClr val="F26B43"/>
          </p15:clr>
        </p15:guide>
        <p15:guide id="7" pos="6402" userDrawn="1">
          <p15:clr>
            <a:srgbClr val="F26B43"/>
          </p15:clr>
        </p15:guide>
        <p15:guide id="8" pos="5760" userDrawn="1">
          <p15:clr>
            <a:srgbClr val="F26B43"/>
          </p15:clr>
        </p15:guide>
        <p15:guide id="9" pos="5118" userDrawn="1">
          <p15:clr>
            <a:srgbClr val="F26B43"/>
          </p15:clr>
        </p15:guide>
        <p15:guide id="10" pos="4481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73471" y="3423251"/>
            <a:ext cx="6094413" cy="7571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NDIS Review</a:t>
            </a:r>
          </a:p>
        </p:txBody>
      </p:sp>
      <p:pic>
        <p:nvPicPr>
          <p:cNvPr id="6" name="Picture 5" descr="NDIS Review Logo">
            <a:extLst>
              <a:ext uri="{FF2B5EF4-FFF2-40B4-BE49-F238E27FC236}">
                <a16:creationId xmlns:a16="http://schemas.microsoft.com/office/drawing/2014/main" id="{5C6E8CBE-71CF-F7C7-DAF7-3A5EF5EE6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62" y="2082420"/>
            <a:ext cx="4033215" cy="889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4CADA-2580-3E30-65F0-F6525CFA1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9" y="653143"/>
            <a:ext cx="6998769" cy="62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059A41-537F-673C-7432-655220A3E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439" y="0"/>
            <a:ext cx="4723520" cy="11171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10D7A1-DE42-9520-9D4D-096EF46A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1" y="734203"/>
            <a:ext cx="4723520" cy="807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835C90-7788-00F2-841D-3F800BCB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83546" y="302173"/>
            <a:ext cx="2303449" cy="1671974"/>
            <a:chOff x="4989980" y="4123088"/>
            <a:chExt cx="2303449" cy="16719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DDCFCA-24E4-B4B4-CCD7-CAE6AA1F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980" y="4123088"/>
              <a:ext cx="2303449" cy="16719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5654E8-C203-F0B1-12EA-A191CD3D3D5A}"/>
                </a:ext>
              </a:extLst>
            </p:cNvPr>
            <p:cNvSpPr txBox="1"/>
            <p:nvPr/>
          </p:nvSpPr>
          <p:spPr>
            <a:xfrm>
              <a:off x="5757271" y="4915637"/>
              <a:ext cx="1374668" cy="605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Quality services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A7DA80-19EA-6C0E-EAE5-A26EE21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E68CB-4E89-6DD4-349B-20BA0821A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1" y="2154231"/>
            <a:ext cx="5279570" cy="3319106"/>
          </a:xfrm>
        </p:spPr>
        <p:txBody>
          <a:bodyPr/>
          <a:lstStyle/>
          <a:p>
            <a:r>
              <a:rPr lang="en-US" dirty="0"/>
              <a:t>NDIS markets aren’t working – there are problems with supply and quality. </a:t>
            </a:r>
          </a:p>
          <a:p>
            <a:r>
              <a:rPr lang="en-US" dirty="0"/>
              <a:t>There are also issues with the integrity of the system – overcharging, overservicing and fraud. 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136F09-1B8E-079B-FE51-0F5FF49DC0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1ED9-446E-E5E7-B929-514CBF289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90" y="2707179"/>
            <a:ext cx="4362996" cy="3187336"/>
          </a:xfrm>
        </p:spPr>
        <p:txBody>
          <a:bodyPr/>
          <a:lstStyle/>
          <a:p>
            <a:r>
              <a:rPr lang="en-US" dirty="0"/>
              <a:t>Proportionate provider registration</a:t>
            </a:r>
          </a:p>
          <a:p>
            <a:r>
              <a:rPr lang="en-US" dirty="0"/>
              <a:t>Central online platform to find providers</a:t>
            </a:r>
          </a:p>
          <a:p>
            <a:r>
              <a:rPr lang="en-US" dirty="0"/>
              <a:t>Navigator to help you find services</a:t>
            </a:r>
          </a:p>
          <a:p>
            <a:r>
              <a:rPr lang="en-US" dirty="0"/>
              <a:t>Electronic payment system</a:t>
            </a:r>
          </a:p>
          <a:p>
            <a:r>
              <a:rPr lang="en-US" dirty="0"/>
              <a:t>Expanded role for Quality and Safeguards Commission</a:t>
            </a:r>
          </a:p>
        </p:txBody>
      </p:sp>
    </p:spTree>
    <p:extLst>
      <p:ext uri="{BB962C8B-B14F-4D97-AF65-F5344CB8AC3E}">
        <p14:creationId xmlns:p14="http://schemas.microsoft.com/office/powerpoint/2010/main" val="91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8F15D2F-D615-9891-14B6-B09BDB364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4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ACD1A-636D-249B-269A-4B9CA26BC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57888" y="7229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DF375-47D7-C46F-DF28-F180FED3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7" y="2711561"/>
            <a:ext cx="10654938" cy="1325563"/>
          </a:xfrm>
        </p:spPr>
        <p:txBody>
          <a:bodyPr>
            <a:normAutofit/>
          </a:bodyPr>
          <a:lstStyle/>
          <a:p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629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54EE9-AF02-B4A2-3E85-DB3A7FFE4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1" y="789623"/>
            <a:ext cx="4346120" cy="654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C7A69-E2D7-EEFC-7320-4EE387C9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92918-A1E9-298C-A776-0F3A35876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599" y="1812449"/>
            <a:ext cx="3359331" cy="42559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reform over time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so everyone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ready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99CE9B-6A33-C9FC-5EEB-40CF42DD5A36}"/>
              </a:ext>
            </a:extLst>
          </p:cNvPr>
          <p:cNvSpPr txBox="1">
            <a:spLocks/>
          </p:cNvSpPr>
          <p:nvPr/>
        </p:nvSpPr>
        <p:spPr>
          <a:xfrm>
            <a:off x="5581109" y="1812449"/>
            <a:ext cx="4521926" cy="1178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The changes need to be done in partnership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098775-AB0E-1C91-108F-7C073959A5A6}"/>
              </a:ext>
            </a:extLst>
          </p:cNvPr>
          <p:cNvSpPr txBox="1">
            <a:spLocks/>
          </p:cNvSpPr>
          <p:nvPr/>
        </p:nvSpPr>
        <p:spPr>
          <a:xfrm>
            <a:off x="5581109" y="2888491"/>
            <a:ext cx="5339440" cy="578054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b="1" dirty="0">
                <a:cs typeface="Arial" panose="020B0604020202020204" pitchFamily="34" charset="0"/>
              </a:rPr>
              <a:t>with people with disability, their families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E408DDC-08D4-5D2E-27EE-1113B17EB594}"/>
              </a:ext>
            </a:extLst>
          </p:cNvPr>
          <p:cNvSpPr txBox="1">
            <a:spLocks/>
          </p:cNvSpPr>
          <p:nvPr/>
        </p:nvSpPr>
        <p:spPr>
          <a:xfrm>
            <a:off x="5581109" y="3567759"/>
            <a:ext cx="5184862" cy="578054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b="1" dirty="0">
                <a:cs typeface="Arial" panose="020B0604020202020204" pitchFamily="34" charset="0"/>
              </a:rPr>
              <a:t>with </a:t>
            </a:r>
            <a:r>
              <a:rPr lang="en-US" b="1" dirty="0" err="1">
                <a:cs typeface="Arial" panose="020B0604020202020204" pitchFamily="34" charset="0"/>
              </a:rPr>
              <a:t>organisations</a:t>
            </a:r>
            <a:r>
              <a:rPr lang="en-US" b="1" dirty="0">
                <a:cs typeface="Arial" panose="020B0604020202020204" pitchFamily="34" charset="0"/>
              </a:rPr>
              <a:t> that provide services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395A3A-4FC0-5DE5-4033-33AA11CAA109}"/>
              </a:ext>
            </a:extLst>
          </p:cNvPr>
          <p:cNvSpPr txBox="1">
            <a:spLocks/>
          </p:cNvSpPr>
          <p:nvPr/>
        </p:nvSpPr>
        <p:spPr>
          <a:xfrm>
            <a:off x="5581109" y="4260090"/>
            <a:ext cx="3268977" cy="578054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b="1" dirty="0">
                <a:cs typeface="Arial" panose="020B0604020202020204" pitchFamily="34" charset="0"/>
              </a:rPr>
              <a:t>with state and territories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85E5E5-304E-DD27-D455-F098B0233AFD}"/>
              </a:ext>
            </a:extLst>
          </p:cNvPr>
          <p:cNvSpPr txBox="1">
            <a:spLocks/>
          </p:cNvSpPr>
          <p:nvPr/>
        </p:nvSpPr>
        <p:spPr>
          <a:xfrm>
            <a:off x="5581108" y="5313295"/>
            <a:ext cx="6847115" cy="1178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Together we can build a world-class system of disability support</a:t>
            </a:r>
          </a:p>
        </p:txBody>
      </p:sp>
    </p:spTree>
    <p:extLst>
      <p:ext uri="{BB962C8B-B14F-4D97-AF65-F5344CB8AC3E}">
        <p14:creationId xmlns:p14="http://schemas.microsoft.com/office/powerpoint/2010/main" val="39006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27B069F-A5A5-4A4E-94BF-03DF9799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3935D1-54DD-4406-BEFF-09A944EC0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080202" y="3352077"/>
            <a:ext cx="6094413" cy="7571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B5ECB0-2159-AB98-FC08-08194F9F1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8056" y="4250392"/>
            <a:ext cx="5493327" cy="4436919"/>
          </a:xfrm>
          <a:prstGeom prst="roundRect">
            <a:avLst>
              <a:gd name="adj" fmla="val 433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E8CBE-71CF-F7C7-DAF7-3A5EF5EE6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02" y="1941529"/>
            <a:ext cx="4556876" cy="10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845251" y="1553174"/>
            <a:ext cx="6954342" cy="1671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were committed to making sure we heard from as many people as possible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88B21-0ACD-68C1-8936-7F9B00A87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614" y="443572"/>
            <a:ext cx="2687616" cy="592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D5C07D-8A62-C277-42C5-5A61B92E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26649"/>
            <a:ext cx="4074998" cy="892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E0BED-CFA1-CD74-FE8A-0BD3E55BA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8500" y="3826649"/>
            <a:ext cx="4074998" cy="892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A7381-13F7-39E8-0673-DAD811A40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7001" y="3826649"/>
            <a:ext cx="4074998" cy="89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C39E8E9-41AB-83E1-8CB3-12BEE2143786}"/>
              </a:ext>
            </a:extLst>
          </p:cNvPr>
          <p:cNvSpPr txBox="1">
            <a:spLocks/>
          </p:cNvSpPr>
          <p:nvPr/>
        </p:nvSpPr>
        <p:spPr>
          <a:xfrm>
            <a:off x="0" y="4085532"/>
            <a:ext cx="4058499" cy="540303"/>
          </a:xfrm>
          <a:custGeom>
            <a:avLst/>
            <a:gdLst>
              <a:gd name="connsiteX0" fmla="*/ 0 w 12192000"/>
              <a:gd name="connsiteY0" fmla="*/ 0 h 4368800"/>
              <a:gd name="connsiteX1" fmla="*/ 12192000 w 12192000"/>
              <a:gd name="connsiteY1" fmla="*/ 0 h 4368800"/>
              <a:gd name="connsiteX2" fmla="*/ 12192000 w 12192000"/>
              <a:gd name="connsiteY2" fmla="*/ 4368800 h 4368800"/>
              <a:gd name="connsiteX3" fmla="*/ 0 w 121920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68800">
                <a:moveTo>
                  <a:pt x="0" y="0"/>
                </a:moveTo>
                <a:lnTo>
                  <a:pt x="12192000" y="0"/>
                </a:lnTo>
                <a:lnTo>
                  <a:pt x="12192000" y="4368800"/>
                </a:lnTo>
                <a:lnTo>
                  <a:pt x="0" y="43688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3,976 submissions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9E50B6E-CDCD-E5A7-3042-66177B31D4E6}"/>
              </a:ext>
            </a:extLst>
          </p:cNvPr>
          <p:cNvSpPr txBox="1">
            <a:spLocks/>
          </p:cNvSpPr>
          <p:nvPr/>
        </p:nvSpPr>
        <p:spPr>
          <a:xfrm>
            <a:off x="4049486" y="4085532"/>
            <a:ext cx="4058499" cy="540303"/>
          </a:xfrm>
          <a:custGeom>
            <a:avLst/>
            <a:gdLst>
              <a:gd name="connsiteX0" fmla="*/ 0 w 12192000"/>
              <a:gd name="connsiteY0" fmla="*/ 0 h 4368800"/>
              <a:gd name="connsiteX1" fmla="*/ 12192000 w 12192000"/>
              <a:gd name="connsiteY1" fmla="*/ 0 h 4368800"/>
              <a:gd name="connsiteX2" fmla="*/ 12192000 w 12192000"/>
              <a:gd name="connsiteY2" fmla="*/ 4368800 h 4368800"/>
              <a:gd name="connsiteX3" fmla="*/ 0 w 121920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68800">
                <a:moveTo>
                  <a:pt x="0" y="0"/>
                </a:moveTo>
                <a:lnTo>
                  <a:pt x="12192000" y="0"/>
                </a:lnTo>
                <a:lnTo>
                  <a:pt x="12192000" y="4368800"/>
                </a:lnTo>
                <a:lnTo>
                  <a:pt x="0" y="43688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287 public engagements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EC17FD-A9CC-D251-8C9E-71B57BC5B542}"/>
              </a:ext>
            </a:extLst>
          </p:cNvPr>
          <p:cNvSpPr txBox="1">
            <a:spLocks/>
          </p:cNvSpPr>
          <p:nvPr/>
        </p:nvSpPr>
        <p:spPr>
          <a:xfrm>
            <a:off x="8112035" y="4085532"/>
            <a:ext cx="4058499" cy="540303"/>
          </a:xfrm>
          <a:custGeom>
            <a:avLst/>
            <a:gdLst>
              <a:gd name="connsiteX0" fmla="*/ 0 w 12192000"/>
              <a:gd name="connsiteY0" fmla="*/ 0 h 4368800"/>
              <a:gd name="connsiteX1" fmla="*/ 12192000 w 12192000"/>
              <a:gd name="connsiteY1" fmla="*/ 0 h 4368800"/>
              <a:gd name="connsiteX2" fmla="*/ 12192000 w 12192000"/>
              <a:gd name="connsiteY2" fmla="*/ 4368800 h 4368800"/>
              <a:gd name="connsiteX3" fmla="*/ 0 w 121920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68800">
                <a:moveTo>
                  <a:pt x="0" y="0"/>
                </a:moveTo>
                <a:lnTo>
                  <a:pt x="12192000" y="0"/>
                </a:lnTo>
                <a:lnTo>
                  <a:pt x="12192000" y="4368800"/>
                </a:lnTo>
                <a:lnTo>
                  <a:pt x="0" y="43688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bg1"/>
                </a:solidFill>
              </a:rPr>
              <a:t>More than 10,000 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10B8A-7D59-0659-54B4-36EEDC79CE33}"/>
              </a:ext>
            </a:extLst>
          </p:cNvPr>
          <p:cNvSpPr txBox="1"/>
          <p:nvPr/>
        </p:nvSpPr>
        <p:spPr>
          <a:xfrm>
            <a:off x="619883" y="5304826"/>
            <a:ext cx="547611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One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problems?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B601EF-AAAE-A4E0-9028-F0B393E593B4}"/>
              </a:ext>
            </a:extLst>
          </p:cNvPr>
          <p:cNvSpPr txBox="1"/>
          <p:nvPr/>
        </p:nvSpPr>
        <p:spPr>
          <a:xfrm>
            <a:off x="6396989" y="5304826"/>
            <a:ext cx="49990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Two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solutions?</a:t>
            </a:r>
          </a:p>
        </p:txBody>
      </p:sp>
    </p:spTree>
    <p:extLst>
      <p:ext uri="{BB962C8B-B14F-4D97-AF65-F5344CB8AC3E}">
        <p14:creationId xmlns:p14="http://schemas.microsoft.com/office/powerpoint/2010/main" val="27298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54EE9-AF02-B4A2-3E85-DB3A7FFE4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" y="789623"/>
            <a:ext cx="5854337" cy="654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C7A69-E2D7-EEFC-7320-4EE387C903FC}"/>
              </a:ext>
            </a:extLst>
          </p:cNvPr>
          <p:cNvSpPr>
            <a:spLocks/>
          </p:cNvSpPr>
          <p:nvPr/>
        </p:nvSpPr>
        <p:spPr>
          <a:xfrm>
            <a:off x="1129937" y="4804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 connected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92918-A1E9-298C-A776-0F3A358764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1812925"/>
            <a:ext cx="3149600" cy="42560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is not enough support outside the NDIS. There are gaps and people are missing out.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entire disability system should be planned,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connected. </a:t>
            </a:r>
          </a:p>
        </p:txBody>
      </p:sp>
      <p:pic>
        <p:nvPicPr>
          <p:cNvPr id="7" name="Picture 6" descr="Diagram:&#10;Individual supports, examples may include - Daily personal activities, therapeutic supports, home modifications, assistive technology as part of your NDIS budget.&#10;Targeted foundational supports, examples may include - Home and community supports, personal assistance, early supports for children, targeted supports for adolescents.&#10;General foundational supports, examples may include - Assistance to navigate the support system, information and advice, peer support and advocacy for individuals, families and communities.&#10;Mainstream services and community supports, examples may include - Public education, health employment, housing, justice and transport. Activities based in the community from organisations like sporting clubs and charities.">
            <a:extLst>
              <a:ext uri="{FF2B5EF4-FFF2-40B4-BE49-F238E27FC236}">
                <a16:creationId xmlns:a16="http://schemas.microsoft.com/office/drawing/2014/main" id="{211A12BA-0341-DCD6-19AF-876958B6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20" y="1517638"/>
            <a:ext cx="6629094" cy="47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8F15D2F-D615-9891-14B6-B09BDB364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4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4D9DFB2-B6CB-7EF8-151F-88BAD376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5332" y="1630087"/>
            <a:ext cx="10507287" cy="4365043"/>
          </a:xfrm>
          <a:prstGeom prst="roundRect">
            <a:avLst>
              <a:gd name="adj" fmla="val 22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EA5B1A-786E-5673-DE77-0EE74BE8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66965"/>
            <a:ext cx="1065493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areas of reform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F2A79C-B912-5859-6DFB-E95FDAFA7298}"/>
              </a:ext>
            </a:extLst>
          </p:cNvPr>
          <p:cNvSpPr txBox="1"/>
          <p:nvPr/>
        </p:nvSpPr>
        <p:spPr>
          <a:xfrm>
            <a:off x="2025179" y="1655329"/>
            <a:ext cx="4918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connected system </a:t>
            </a:r>
          </a:p>
        </p:txBody>
      </p:sp>
      <p:grpSp>
        <p:nvGrpSpPr>
          <p:cNvPr id="39" name="Group 38" descr="Puzzle Piece &#10;Access and budgets">
            <a:extLst>
              <a:ext uri="{FF2B5EF4-FFF2-40B4-BE49-F238E27FC236}">
                <a16:creationId xmlns:a16="http://schemas.microsoft.com/office/drawing/2014/main" id="{D9D582F3-F701-D7D4-1668-29918DD6B7C4}"/>
              </a:ext>
            </a:extLst>
          </p:cNvPr>
          <p:cNvGrpSpPr/>
          <p:nvPr/>
        </p:nvGrpSpPr>
        <p:grpSpPr>
          <a:xfrm>
            <a:off x="2025179" y="2347844"/>
            <a:ext cx="2303449" cy="1671974"/>
            <a:chOff x="2025179" y="2347844"/>
            <a:chExt cx="2303449" cy="16719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645D4F-E822-DBB5-88E3-23C94C05E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5179" y="2347844"/>
              <a:ext cx="2303449" cy="16719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9AA4DA-472A-4385-AF3B-51B43DCD0D0A}"/>
                </a:ext>
              </a:extLst>
            </p:cNvPr>
            <p:cNvSpPr txBox="1"/>
            <p:nvPr/>
          </p:nvSpPr>
          <p:spPr>
            <a:xfrm>
              <a:off x="2152304" y="2436876"/>
              <a:ext cx="14296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Access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and budgets</a:t>
              </a:r>
            </a:p>
          </p:txBody>
        </p:sp>
      </p:grpSp>
      <p:grpSp>
        <p:nvGrpSpPr>
          <p:cNvPr id="44" name="Group 43" descr="Puzzle piece&#10;Children and families">
            <a:extLst>
              <a:ext uri="{FF2B5EF4-FFF2-40B4-BE49-F238E27FC236}">
                <a16:creationId xmlns:a16="http://schemas.microsoft.com/office/drawing/2014/main" id="{7133A7CE-10A6-AE46-78EE-9A676D5B09B3}"/>
              </a:ext>
            </a:extLst>
          </p:cNvPr>
          <p:cNvGrpSpPr/>
          <p:nvPr/>
        </p:nvGrpSpPr>
        <p:grpSpPr>
          <a:xfrm>
            <a:off x="3822855" y="2338058"/>
            <a:ext cx="2296274" cy="1671974"/>
            <a:chOff x="3822855" y="2338058"/>
            <a:chExt cx="2296274" cy="16719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E34838-C157-1115-EF7B-024445311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2855" y="2338058"/>
              <a:ext cx="2296274" cy="16719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40644E-4FDD-6CB6-D9C2-C78DAC2DE4BF}"/>
                </a:ext>
              </a:extLst>
            </p:cNvPr>
            <p:cNvSpPr txBox="1"/>
            <p:nvPr/>
          </p:nvSpPr>
          <p:spPr>
            <a:xfrm rot="410381">
              <a:off x="4194540" y="2743157"/>
              <a:ext cx="14296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Children and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families</a:t>
              </a:r>
            </a:p>
          </p:txBody>
        </p:sp>
      </p:grpSp>
      <p:grpSp>
        <p:nvGrpSpPr>
          <p:cNvPr id="37" name="Group 36" descr="Puzzle Piece &#10;Navigation">
            <a:extLst>
              <a:ext uri="{FF2B5EF4-FFF2-40B4-BE49-F238E27FC236}">
                <a16:creationId xmlns:a16="http://schemas.microsoft.com/office/drawing/2014/main" id="{48DE85F3-FDDC-7B89-5A32-296B849F69B0}"/>
              </a:ext>
            </a:extLst>
          </p:cNvPr>
          <p:cNvGrpSpPr/>
          <p:nvPr/>
        </p:nvGrpSpPr>
        <p:grpSpPr>
          <a:xfrm>
            <a:off x="1982635" y="3490164"/>
            <a:ext cx="1714518" cy="2303449"/>
            <a:chOff x="1982635" y="3490164"/>
            <a:chExt cx="1714518" cy="23034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20C308-8F8F-B7AA-C7E1-A4FFB156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5179" y="3490164"/>
              <a:ext cx="1671974" cy="23034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D073A4-5B50-8BDC-DFC1-F71F202D5C90}"/>
                </a:ext>
              </a:extLst>
            </p:cNvPr>
            <p:cNvSpPr txBox="1"/>
            <p:nvPr/>
          </p:nvSpPr>
          <p:spPr>
            <a:xfrm rot="1271998">
              <a:off x="1982635" y="5043878"/>
              <a:ext cx="1429638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Navigation</a:t>
              </a:r>
            </a:p>
          </p:txBody>
        </p:sp>
      </p:grpSp>
      <p:grpSp>
        <p:nvGrpSpPr>
          <p:cNvPr id="36" name="Group 35" descr="Puzzle piece&#10;Housing and living">
            <a:extLst>
              <a:ext uri="{FF2B5EF4-FFF2-40B4-BE49-F238E27FC236}">
                <a16:creationId xmlns:a16="http://schemas.microsoft.com/office/drawing/2014/main" id="{422BFF9F-ED4C-7969-FD08-52E1B8BFA241}"/>
              </a:ext>
            </a:extLst>
          </p:cNvPr>
          <p:cNvGrpSpPr/>
          <p:nvPr/>
        </p:nvGrpSpPr>
        <p:grpSpPr>
          <a:xfrm>
            <a:off x="3192793" y="4123088"/>
            <a:ext cx="2296274" cy="1671974"/>
            <a:chOff x="3192793" y="4123088"/>
            <a:chExt cx="2296274" cy="16719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234AFE-B99F-A52A-761C-40E3C0668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2793" y="4123088"/>
              <a:ext cx="2296274" cy="167197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AC2453-FCDF-1D65-5D19-B544CF787F8F}"/>
                </a:ext>
              </a:extLst>
            </p:cNvPr>
            <p:cNvSpPr txBox="1"/>
            <p:nvPr/>
          </p:nvSpPr>
          <p:spPr>
            <a:xfrm rot="21100636">
              <a:off x="3684698" y="4593414"/>
              <a:ext cx="14296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Housing and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living</a:t>
              </a:r>
            </a:p>
          </p:txBody>
        </p:sp>
      </p:grpSp>
      <p:grpSp>
        <p:nvGrpSpPr>
          <p:cNvPr id="29" name="Group 28" descr="Puzzle piece&#10;Psychosocial disability&#10;">
            <a:extLst>
              <a:ext uri="{FF2B5EF4-FFF2-40B4-BE49-F238E27FC236}">
                <a16:creationId xmlns:a16="http://schemas.microsoft.com/office/drawing/2014/main" id="{61A78181-B6D0-648F-3144-FE196CA5622A}"/>
              </a:ext>
            </a:extLst>
          </p:cNvPr>
          <p:cNvGrpSpPr/>
          <p:nvPr/>
        </p:nvGrpSpPr>
        <p:grpSpPr>
          <a:xfrm>
            <a:off x="5608618" y="2338058"/>
            <a:ext cx="1838273" cy="2303449"/>
            <a:chOff x="5608618" y="2338058"/>
            <a:chExt cx="1838273" cy="23034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7284FB-B78A-E43D-59C5-E4253B6D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618" y="2338058"/>
              <a:ext cx="1671974" cy="2303449"/>
            </a:xfrm>
            <a:prstGeom prst="rect">
              <a:avLst/>
            </a:prstGeom>
          </p:spPr>
        </p:pic>
        <p:sp>
          <p:nvSpPr>
            <p:cNvPr id="23" name="TextBox 22" descr="Puzzle piece&#10;Psychosocial disability&#10;">
              <a:extLst>
                <a:ext uri="{FF2B5EF4-FFF2-40B4-BE49-F238E27FC236}">
                  <a16:creationId xmlns:a16="http://schemas.microsoft.com/office/drawing/2014/main" id="{D513C1E7-02F7-8AD7-7F8D-09B5B79E5A58}"/>
                </a:ext>
              </a:extLst>
            </p:cNvPr>
            <p:cNvSpPr txBox="1"/>
            <p:nvPr/>
          </p:nvSpPr>
          <p:spPr>
            <a:xfrm rot="20152969">
              <a:off x="5685376" y="3256246"/>
              <a:ext cx="1761515" cy="605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Psychosocial disability</a:t>
              </a:r>
            </a:p>
          </p:txBody>
        </p:sp>
      </p:grpSp>
      <p:grpSp>
        <p:nvGrpSpPr>
          <p:cNvPr id="35" name="Group 34" descr="Puzzle piece&#10;Quality services">
            <a:extLst>
              <a:ext uri="{FF2B5EF4-FFF2-40B4-BE49-F238E27FC236}">
                <a16:creationId xmlns:a16="http://schemas.microsoft.com/office/drawing/2014/main" id="{2B3E8915-1B99-253D-BFD2-91ED0B0A7AF0}"/>
              </a:ext>
            </a:extLst>
          </p:cNvPr>
          <p:cNvGrpSpPr/>
          <p:nvPr/>
        </p:nvGrpSpPr>
        <p:grpSpPr>
          <a:xfrm>
            <a:off x="4989980" y="4123088"/>
            <a:ext cx="2303449" cy="1671974"/>
            <a:chOff x="4989980" y="4123088"/>
            <a:chExt cx="2303449" cy="16719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70E05F-2043-AE5D-F9AC-8673E8B18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89980" y="4123088"/>
              <a:ext cx="2303449" cy="16719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7B0179-81B7-41D6-83E0-4E75609992E3}"/>
                </a:ext>
              </a:extLst>
            </p:cNvPr>
            <p:cNvSpPr txBox="1"/>
            <p:nvPr/>
          </p:nvSpPr>
          <p:spPr>
            <a:xfrm>
              <a:off x="5757271" y="4915637"/>
              <a:ext cx="1374668" cy="605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Quality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1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BC85B1-B6F3-F943-B8E6-31FE2DFF4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3438" y="0"/>
            <a:ext cx="4723517" cy="1117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52E197-F12D-16DC-0936-E1DF36214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" y="734203"/>
            <a:ext cx="5998029" cy="807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37AA0F-53C6-C67F-4FBF-A7E245AA8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45179" y="302173"/>
            <a:ext cx="2303449" cy="1671974"/>
            <a:chOff x="2025179" y="2347844"/>
            <a:chExt cx="2303449" cy="16719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5B1E4B-1492-5763-A3FF-DCD5EA48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179" y="2347844"/>
              <a:ext cx="2303449" cy="16719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98590A-C988-9038-55DD-443BCAB778ED}"/>
                </a:ext>
              </a:extLst>
            </p:cNvPr>
            <p:cNvSpPr txBox="1"/>
            <p:nvPr/>
          </p:nvSpPr>
          <p:spPr>
            <a:xfrm>
              <a:off x="2152304" y="2436876"/>
              <a:ext cx="14296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Access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and budgets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A7DA80-19EA-6C0E-EAE5-A26EE21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and budgets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E68CB-4E89-6DD4-349B-20BA0821A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current system is too complicated and doesn’t focus on the support you need in your daily life.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BEC1E-6627-D715-4E71-52078A0FB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1ED9-446E-E5E7-B929-514CBF289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Support from day one </a:t>
            </a:r>
          </a:p>
          <a:p>
            <a:r>
              <a:rPr lang="en-US" dirty="0"/>
              <a:t>Linked to foundational supports</a:t>
            </a:r>
          </a:p>
          <a:p>
            <a:r>
              <a:rPr lang="en-US" dirty="0"/>
              <a:t>Simpler application process</a:t>
            </a:r>
          </a:p>
          <a:p>
            <a:r>
              <a:rPr lang="en-US" dirty="0"/>
              <a:t>Assessment of needs to set the flexible budget</a:t>
            </a:r>
          </a:p>
          <a:p>
            <a:r>
              <a:rPr lang="en-US" dirty="0"/>
              <a:t>Longer-term plans</a:t>
            </a:r>
          </a:p>
        </p:txBody>
      </p:sp>
    </p:spTree>
    <p:extLst>
      <p:ext uri="{BB962C8B-B14F-4D97-AF65-F5344CB8AC3E}">
        <p14:creationId xmlns:p14="http://schemas.microsoft.com/office/powerpoint/2010/main" val="16242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47CF46E-7C60-564F-0E4D-31672A743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3438" y="0"/>
            <a:ext cx="4723517" cy="11171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72751F-D6FD-03C7-81E8-FAE53850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1" y="734203"/>
            <a:ext cx="3332018" cy="807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14CB53-0990-674F-0558-C27FB6B68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0767" y="101254"/>
            <a:ext cx="1714518" cy="2303449"/>
            <a:chOff x="1982635" y="3490164"/>
            <a:chExt cx="1714518" cy="23034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2BFD4F-C45A-B0CF-5378-C3D61AB1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179" y="3490164"/>
              <a:ext cx="1671974" cy="23034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37FEA1-B36B-E368-BC95-C5ACCA97F8EF}"/>
                </a:ext>
              </a:extLst>
            </p:cNvPr>
            <p:cNvSpPr txBox="1"/>
            <p:nvPr/>
          </p:nvSpPr>
          <p:spPr>
            <a:xfrm rot="1271998">
              <a:off x="1982635" y="5043878"/>
              <a:ext cx="1429638" cy="348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Navigation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A7DA80-19EA-6C0E-EAE5-A26EE21C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37" y="505825"/>
            <a:ext cx="10515600" cy="1325563"/>
          </a:xfrm>
        </p:spPr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E68CB-4E89-6DD4-349B-20BA0821A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People with disability are expected to work through complex government systems all on their own.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E8B1DA-3A71-956F-1FE8-29CF8847D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1ED9-446E-E5E7-B929-514CBF289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8"/>
            <a:ext cx="4417423" cy="348461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 team of experts who can help you through the system</a:t>
            </a:r>
          </a:p>
          <a:p>
            <a:r>
              <a:rPr lang="en-US" dirty="0"/>
              <a:t>General navigators</a:t>
            </a:r>
          </a:p>
          <a:p>
            <a:r>
              <a:rPr lang="en-US" dirty="0"/>
              <a:t>Specialist navigators</a:t>
            </a:r>
          </a:p>
          <a:p>
            <a:r>
              <a:rPr lang="en-US" dirty="0"/>
              <a:t>Psycho-social navigators</a:t>
            </a:r>
          </a:p>
          <a:p>
            <a:r>
              <a:rPr lang="en-US" dirty="0"/>
              <a:t>Housing and living navigators</a:t>
            </a:r>
          </a:p>
          <a:p>
            <a:r>
              <a:rPr lang="en-US" dirty="0"/>
              <a:t>Lead practitioners for children and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D0315-9944-3E4A-F344-2910A1354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439" y="0"/>
            <a:ext cx="4723520" cy="11171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E5B371-9328-F99E-F0A2-A4BF23209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" y="734203"/>
            <a:ext cx="6172200" cy="807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20B33-4DFF-2178-F710-A39612C45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45179" y="302173"/>
            <a:ext cx="2296274" cy="1671974"/>
            <a:chOff x="3822855" y="2338058"/>
            <a:chExt cx="2296274" cy="16719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A5CC65-211A-0520-721C-0D2A267BB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2855" y="2338058"/>
              <a:ext cx="2296274" cy="16719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3BFD2F-9481-284A-FEA1-0EFFCA7927AE}"/>
                </a:ext>
              </a:extLst>
            </p:cNvPr>
            <p:cNvSpPr txBox="1"/>
            <p:nvPr/>
          </p:nvSpPr>
          <p:spPr>
            <a:xfrm rot="410381">
              <a:off x="4194540" y="2743157"/>
              <a:ext cx="14296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Children and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families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A7DA80-19EA-6C0E-EAE5-A26EE21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and families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E68CB-4E89-6DD4-349B-20BA0821A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1" y="2154231"/>
            <a:ext cx="4312918" cy="33191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There is not enough support where children live, play and learn.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D1FB10F-C2E8-8BF8-707C-87E701778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1691" y="2154231"/>
            <a:ext cx="3111138" cy="753332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1ED9-446E-E5E7-B929-514CBF289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9"/>
            <a:ext cx="4312917" cy="31873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More support early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More inclusive and accessible mainstream services</a:t>
            </a:r>
          </a:p>
          <a:p>
            <a:r>
              <a:rPr lang="en-US" dirty="0">
                <a:latin typeface="Arial"/>
                <a:cs typeface="Arial"/>
              </a:rPr>
              <a:t>Support for families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from a lead practitioner</a:t>
            </a:r>
          </a:p>
          <a:p>
            <a:r>
              <a:rPr lang="en-US" dirty="0" err="1">
                <a:latin typeface="Arial"/>
                <a:cs typeface="Arial"/>
              </a:rPr>
              <a:t>Specialised</a:t>
            </a:r>
            <a:r>
              <a:rPr lang="en-US" dirty="0">
                <a:latin typeface="Arial"/>
                <a:cs typeface="Arial"/>
              </a:rPr>
              <a:t> early intervention pathway for children with high support needs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BC85B1-B6F3-F943-B8E6-31FE2DFF4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3438" y="0"/>
            <a:ext cx="4723517" cy="1117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EA5B0C-BB6E-E16A-5176-8C15099E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1" y="734203"/>
            <a:ext cx="5507182" cy="807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58DD2E-B6D3-E9A1-407C-4612E7C0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83546" y="302173"/>
            <a:ext cx="2296274" cy="1671974"/>
            <a:chOff x="3192793" y="4123088"/>
            <a:chExt cx="2296274" cy="16719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5A6B91-79A3-4306-98D8-1581B496A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2793" y="4123088"/>
              <a:ext cx="2296274" cy="16719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D8A419-9247-BE1E-E0D4-ADA78F4FBDC4}"/>
                </a:ext>
              </a:extLst>
            </p:cNvPr>
            <p:cNvSpPr txBox="1"/>
            <p:nvPr/>
          </p:nvSpPr>
          <p:spPr>
            <a:xfrm rot="21100636">
              <a:off x="3684698" y="4593414"/>
              <a:ext cx="142963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Housing and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living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A7DA80-19EA-6C0E-EAE5-A26EE21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and living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E68CB-4E89-6DD4-349B-20BA0821A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2154231"/>
            <a:ext cx="3999411" cy="3319106"/>
          </a:xfrm>
        </p:spPr>
        <p:txBody>
          <a:bodyPr/>
          <a:lstStyle/>
          <a:p>
            <a:r>
              <a:rPr lang="en-US" dirty="0"/>
              <a:t>People don’t have real choices about where they live, who they live with and who supports them.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BEC1E-6627-D715-4E71-52078A0FB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1ED9-446E-E5E7-B929-514CBF289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9"/>
            <a:ext cx="3879671" cy="31873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More housing options</a:t>
            </a:r>
          </a:p>
          <a:p>
            <a:r>
              <a:rPr lang="en-US" dirty="0">
                <a:latin typeface="Arial"/>
                <a:cs typeface="Arial"/>
              </a:rPr>
              <a:t>Shared supports for most people - 1:3 ratio</a:t>
            </a:r>
          </a:p>
          <a:p>
            <a:r>
              <a:rPr lang="en-US" dirty="0"/>
              <a:t>Support from a trained housing and living navigator</a:t>
            </a:r>
          </a:p>
          <a:p>
            <a:r>
              <a:rPr lang="en-US" dirty="0"/>
              <a:t>Separation of housing and living supports </a:t>
            </a:r>
          </a:p>
        </p:txBody>
      </p:sp>
    </p:spTree>
    <p:extLst>
      <p:ext uri="{BB962C8B-B14F-4D97-AF65-F5344CB8AC3E}">
        <p14:creationId xmlns:p14="http://schemas.microsoft.com/office/powerpoint/2010/main" val="22046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04DE9-4441-41F3-35D0-E93823E44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3438" y="0"/>
            <a:ext cx="4723517" cy="11171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519ABB-BF37-7F7B-A3F8-7468A6D00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" y="734203"/>
            <a:ext cx="6615545" cy="807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27ED08-B5BB-91B1-0F71-179B4423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03311" y="231881"/>
            <a:ext cx="1838273" cy="2303449"/>
            <a:chOff x="5608618" y="2338058"/>
            <a:chExt cx="1838273" cy="23034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E2A654-261A-56A3-204E-1C8FEE5C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8618" y="2338058"/>
              <a:ext cx="1671974" cy="23034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FACE32-E9F6-1BED-FBAF-5C67049C1DE6}"/>
                </a:ext>
              </a:extLst>
            </p:cNvPr>
            <p:cNvSpPr txBox="1"/>
            <p:nvPr/>
          </p:nvSpPr>
          <p:spPr>
            <a:xfrm rot="20152969">
              <a:off x="5685376" y="3256246"/>
              <a:ext cx="1761515" cy="605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Psychosocial disability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A7DA80-19EA-6C0E-EAE5-A26EE21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disability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E68CB-4E89-6DD4-349B-20BA0821A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1" y="2154231"/>
            <a:ext cx="4713514" cy="3319106"/>
          </a:xfrm>
        </p:spPr>
        <p:txBody>
          <a:bodyPr/>
          <a:lstStyle/>
          <a:p>
            <a:r>
              <a:rPr lang="en-US" dirty="0"/>
              <a:t>The scheme does not work well for people with psychosocial disability. </a:t>
            </a:r>
          </a:p>
          <a:p>
            <a:r>
              <a:rPr lang="en-US" dirty="0"/>
              <a:t>It does not deal well </a:t>
            </a:r>
            <a:br>
              <a:rPr lang="en-US" dirty="0"/>
            </a:br>
            <a:r>
              <a:rPr lang="en-US" dirty="0"/>
              <a:t>with episodic needs </a:t>
            </a:r>
            <a:br>
              <a:rPr lang="en-US" dirty="0"/>
            </a:br>
            <a:r>
              <a:rPr lang="en-US" dirty="0"/>
              <a:t>or focus enough on personal recovery.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E8B1DA-3A71-956F-1FE8-29CF8847D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1ED9-446E-E5E7-B929-514CBF289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89" y="2707178"/>
            <a:ext cx="4199711" cy="3484615"/>
          </a:xfrm>
        </p:spPr>
        <p:txBody>
          <a:bodyPr/>
          <a:lstStyle/>
          <a:p>
            <a:r>
              <a:rPr lang="en-US" dirty="0"/>
              <a:t>Better support outside the scheme – including coordination with mental health system</a:t>
            </a:r>
          </a:p>
          <a:p>
            <a:r>
              <a:rPr lang="en-US" dirty="0"/>
              <a:t>New early intervention pathway focused on recovery</a:t>
            </a:r>
          </a:p>
          <a:p>
            <a:r>
              <a:rPr lang="en-US" dirty="0"/>
              <a:t>More specialised navigation support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DIS Review">
      <a:dk1>
        <a:srgbClr val="263533"/>
      </a:dk1>
      <a:lt1>
        <a:srgbClr val="FFFFFF"/>
      </a:lt1>
      <a:dk2>
        <a:srgbClr val="153057"/>
      </a:dk2>
      <a:lt2>
        <a:srgbClr val="EEEEEE"/>
      </a:lt2>
      <a:accent1>
        <a:srgbClr val="F25C3C"/>
      </a:accent1>
      <a:accent2>
        <a:srgbClr val="6D659B"/>
      </a:accent2>
      <a:accent3>
        <a:srgbClr val="2E74B5"/>
      </a:accent3>
      <a:accent4>
        <a:srgbClr val="8CB9E2"/>
      </a:accent4>
      <a:accent5>
        <a:srgbClr val="263533"/>
      </a:accent5>
      <a:accent6>
        <a:srgbClr val="B282B2"/>
      </a:accent6>
      <a:hlink>
        <a:srgbClr val="F25C3C"/>
      </a:hlink>
      <a:folHlink>
        <a:srgbClr val="F25C3C"/>
      </a:folHlink>
    </a:clrScheme>
    <a:fontScheme name="Roboto + Roboto cond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7381197-25FB-9E4B-A2A9-8EF2475F35DE}">
  <we:reference id="wa104381063" version="1.0.0.1" store="en-GB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475</Words>
  <Application>Microsoft Office PowerPoint</Application>
  <PresentationFormat>Widescreen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NDIS Review</vt:lpstr>
      <vt:lpstr>We were committed to making sure we heard from as many people as possible </vt:lpstr>
      <vt:lpstr>There is not enough support outside the NDIS. There are gaps and people are missing out.  Solution: The entire disability system should be planned, organised and connected. </vt:lpstr>
      <vt:lpstr>Main areas of reform</vt:lpstr>
      <vt:lpstr>Access and budgets</vt:lpstr>
      <vt:lpstr>Navigation</vt:lpstr>
      <vt:lpstr>Children and families</vt:lpstr>
      <vt:lpstr>Housing and living</vt:lpstr>
      <vt:lpstr>Psychosocial disability</vt:lpstr>
      <vt:lpstr>Quality services</vt:lpstr>
      <vt:lpstr>Questions</vt:lpstr>
      <vt:lpstr>What’s next?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Zayadi Maruapey</dc:creator>
  <cp:keywords>[SEC=OFFICIAL]</cp:keywords>
  <cp:lastModifiedBy>WHITER, Shaun</cp:lastModifiedBy>
  <cp:revision>87</cp:revision>
  <dcterms:created xsi:type="dcterms:W3CDTF">2019-07-21T04:36:56Z</dcterms:created>
  <dcterms:modified xsi:type="dcterms:W3CDTF">2024-03-08T05:08:45Z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Image_Header">
    <vt:lpwstr>C:\Program Files (x86)\Common Files\janusNET Shared\janusSEAL\Images\DocumentSlashBlue.png</vt:lpwstr>
  </property>
  <property fmtid="{D5CDD505-2E9C-101B-9397-08002B2CF9AE}" pid="3" name="PM_Caveats_Count">
    <vt:lpwstr>0</vt:lpwstr>
  </property>
  <property fmtid="{D5CDD505-2E9C-101B-9397-08002B2CF9AE}" pid="4" name="PM_DisplayValueSecClassificationWithQualifier">
    <vt:lpwstr>OFFICIAL</vt:lpwstr>
  </property>
  <property fmtid="{D5CDD505-2E9C-101B-9397-08002B2CF9AE}" pid="5" name="PM_Qualifier">
    <vt:lpwstr/>
  </property>
  <property fmtid="{D5CDD505-2E9C-101B-9397-08002B2CF9AE}" pid="6" name="PM_SecurityClassification">
    <vt:lpwstr>OFFICIAL</vt:lpwstr>
  </property>
  <property fmtid="{D5CDD505-2E9C-101B-9397-08002B2CF9AE}" pid="7" name="PM_InsertionValue">
    <vt:lpwstr>OFFICIAL</vt:lpwstr>
  </property>
  <property fmtid="{D5CDD505-2E9C-101B-9397-08002B2CF9AE}" pid="8" name="PM_Originating_FileId">
    <vt:lpwstr>F6EAD3E5B5FF40E382171C541842877D</vt:lpwstr>
  </property>
  <property fmtid="{D5CDD505-2E9C-101B-9397-08002B2CF9AE}" pid="9" name="PM_ProtectiveMarkingValue_Footer">
    <vt:lpwstr>OFFICIAL</vt:lpwstr>
  </property>
  <property fmtid="{D5CDD505-2E9C-101B-9397-08002B2CF9AE}" pid="10" name="PM_Originator_Hash_SHA1">
    <vt:lpwstr>F2B1A0DBBCFE88AA5B1F312AB77B9B9984DBCA1F</vt:lpwstr>
  </property>
  <property fmtid="{D5CDD505-2E9C-101B-9397-08002B2CF9AE}" pid="11" name="PM_OriginationTimeStamp">
    <vt:lpwstr>2024-03-07T02:16:11Z</vt:lpwstr>
  </property>
  <property fmtid="{D5CDD505-2E9C-101B-9397-08002B2CF9AE}" pid="12" name="PM_ProtectiveMarkingValue_Header">
    <vt:lpwstr>OFFICIAL</vt:lpwstr>
  </property>
  <property fmtid="{D5CDD505-2E9C-101B-9397-08002B2CF9AE}" pid="13" name="PM_ProtectiveMarkingImage_Footer">
    <vt:lpwstr>C:\Program Files (x86)\Common Files\janusNET Shared\janusSEAL\Images\DocumentSlashBlue.png</vt:lpwstr>
  </property>
  <property fmtid="{D5CDD505-2E9C-101B-9397-08002B2CF9AE}" pid="14" name="PM_Namespace">
    <vt:lpwstr>gov.au</vt:lpwstr>
  </property>
  <property fmtid="{D5CDD505-2E9C-101B-9397-08002B2CF9AE}" pid="15" name="PM_Version">
    <vt:lpwstr>2018.4</vt:lpwstr>
  </property>
  <property fmtid="{D5CDD505-2E9C-101B-9397-08002B2CF9AE}" pid="16" name="PM_Note">
    <vt:lpwstr/>
  </property>
  <property fmtid="{D5CDD505-2E9C-101B-9397-08002B2CF9AE}" pid="17" name="PM_Markers">
    <vt:lpwstr/>
  </property>
  <property fmtid="{D5CDD505-2E9C-101B-9397-08002B2CF9AE}" pid="18" name="PM_Display">
    <vt:lpwstr>OFFICIAL</vt:lpwstr>
  </property>
  <property fmtid="{D5CDD505-2E9C-101B-9397-08002B2CF9AE}" pid="19" name="PM_Hash_Version">
    <vt:lpwstr>2022.1</vt:lpwstr>
  </property>
  <property fmtid="{D5CDD505-2E9C-101B-9397-08002B2CF9AE}" pid="20" name="PM_Hash_Salt_Prev">
    <vt:lpwstr>C4F2C216E23E4033210612D6D94D3976</vt:lpwstr>
  </property>
  <property fmtid="{D5CDD505-2E9C-101B-9397-08002B2CF9AE}" pid="21" name="PM_Hash_Salt">
    <vt:lpwstr>74F8B461916FF288568483CAA5384049</vt:lpwstr>
  </property>
  <property fmtid="{D5CDD505-2E9C-101B-9397-08002B2CF9AE}" pid="22" name="PM_Hash_SHA1">
    <vt:lpwstr>0400D071EDB117C0572A4BE50A53EFEDEB6F577A</vt:lpwstr>
  </property>
  <property fmtid="{D5CDD505-2E9C-101B-9397-08002B2CF9AE}" pid="23" name="PM_OriginatorUserAccountName_SHA256">
    <vt:lpwstr>52B97822998D45A5FE76FBF575035034760AD13EE13D3825DB38D567D3AEDC5E</vt:lpwstr>
  </property>
  <property fmtid="{D5CDD505-2E9C-101B-9397-08002B2CF9AE}" pid="24" name="PM_OriginatorDomainName_SHA256">
    <vt:lpwstr>E83A2A66C4061446A7E3732E8D44762184B6B377D962B96C83DC624302585857</vt:lpwstr>
  </property>
  <property fmtid="{D5CDD505-2E9C-101B-9397-08002B2CF9AE}" pid="25" name="PM_PrintOutPlacement_PPT">
    <vt:lpwstr/>
  </property>
  <property fmtid="{D5CDD505-2E9C-101B-9397-08002B2CF9AE}" pid="26" name="PM_SecurityClassification_Prev">
    <vt:lpwstr>OFFICIAL</vt:lpwstr>
  </property>
  <property fmtid="{D5CDD505-2E9C-101B-9397-08002B2CF9AE}" pid="27" name="PM_Qualifier_Prev">
    <vt:lpwstr/>
  </property>
  <property fmtid="{D5CDD505-2E9C-101B-9397-08002B2CF9AE}" pid="28" name="PMHMAC">
    <vt:lpwstr>v=2022.1;a=SHA256;h=148D86DBE6843610DC31029468BE527E127298A86CAA8FE04850C2DEBED82F4E</vt:lpwstr>
  </property>
  <property fmtid="{D5CDD505-2E9C-101B-9397-08002B2CF9AE}" pid="29" name="MSIP_Label_eb34d90b-fc41-464d-af60-f74d721d0790_SetDate">
    <vt:lpwstr>2024-03-07T02:16:11Z</vt:lpwstr>
  </property>
  <property fmtid="{D5CDD505-2E9C-101B-9397-08002B2CF9AE}" pid="30" name="MSIP_Label_eb34d90b-fc41-464d-af60-f74d721d0790_Name">
    <vt:lpwstr>OFFICIAL</vt:lpwstr>
  </property>
  <property fmtid="{D5CDD505-2E9C-101B-9397-08002B2CF9AE}" pid="31" name="MSIP_Label_eb34d90b-fc41-464d-af60-f74d721d0790_SiteId">
    <vt:lpwstr>61e36dd1-ca6e-4d61-aa0a-2b4eb88317a3</vt:lpwstr>
  </property>
  <property fmtid="{D5CDD505-2E9C-101B-9397-08002B2CF9AE}" pid="32" name="MSIP_Label_eb34d90b-fc41-464d-af60-f74d721d0790_ContentBits">
    <vt:lpwstr>0</vt:lpwstr>
  </property>
  <property fmtid="{D5CDD505-2E9C-101B-9397-08002B2CF9AE}" pid="33" name="MSIP_Label_eb34d90b-fc41-464d-af60-f74d721d0790_Enabled">
    <vt:lpwstr>true</vt:lpwstr>
  </property>
  <property fmtid="{D5CDD505-2E9C-101B-9397-08002B2CF9AE}" pid="34" name="MSIP_Label_eb34d90b-fc41-464d-af60-f74d721d0790_Method">
    <vt:lpwstr>Privileged</vt:lpwstr>
  </property>
  <property fmtid="{D5CDD505-2E9C-101B-9397-08002B2CF9AE}" pid="35" name="MSIP_Label_eb34d90b-fc41-464d-af60-f74d721d0790_ActionId">
    <vt:lpwstr>5559f96c3d814e3ab8d27cd3a2d4b3bb</vt:lpwstr>
  </property>
  <property fmtid="{D5CDD505-2E9C-101B-9397-08002B2CF9AE}" pid="36" name="PMUuid">
    <vt:lpwstr>v=2022.2;d=gov.au;g=46DD6D7C-8107-577B-BC6E-F348953B2E44</vt:lpwstr>
  </property>
</Properties>
</file>