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2" r:id="rId4"/>
    <p:sldMasterId id="2147483648" r:id="rId5"/>
  </p:sldMasterIdLst>
  <p:notesMasterIdLst>
    <p:notesMasterId r:id="rId22"/>
  </p:notesMasterIdLst>
  <p:handoutMasterIdLst>
    <p:handoutMasterId r:id="rId23"/>
  </p:handoutMasterIdLst>
  <p:sldIdLst>
    <p:sldId id="359" r:id="rId6"/>
    <p:sldId id="301" r:id="rId7"/>
    <p:sldId id="305" r:id="rId8"/>
    <p:sldId id="326" r:id="rId9"/>
    <p:sldId id="351" r:id="rId10"/>
    <p:sldId id="360" r:id="rId11"/>
    <p:sldId id="327" r:id="rId12"/>
    <p:sldId id="328" r:id="rId13"/>
    <p:sldId id="314" r:id="rId14"/>
    <p:sldId id="331" r:id="rId15"/>
    <p:sldId id="308" r:id="rId16"/>
    <p:sldId id="317" r:id="rId17"/>
    <p:sldId id="332" r:id="rId18"/>
    <p:sldId id="355" r:id="rId19"/>
    <p:sldId id="362" r:id="rId20"/>
    <p:sldId id="315"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isability Employment Reform" id="{8574CD1C-97A2-4A77-8BBB-8C0C95016773}">
          <p14:sldIdLst>
            <p14:sldId id="359"/>
            <p14:sldId id="301"/>
            <p14:sldId id="305"/>
            <p14:sldId id="326"/>
            <p14:sldId id="351"/>
            <p14:sldId id="360"/>
            <p14:sldId id="327"/>
            <p14:sldId id="328"/>
            <p14:sldId id="314"/>
            <p14:sldId id="331"/>
            <p14:sldId id="308"/>
            <p14:sldId id="317"/>
            <p14:sldId id="332"/>
            <p14:sldId id="355"/>
            <p14:sldId id="362"/>
            <p14:sldId id="315"/>
          </p14:sldIdLst>
        </p14:section>
        <p14:section name="Instructions" id="{25F0BE44-6D5C-4DF7-96B9-C4C018FFB9C9}">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7B6858B-129B-1474-C1B5-6D79AF348C3D}" name="SPENCE, Kellie" initials="SK" userId="S::kellie.spence@dss.gov.au::5134acbb-2d2e-4129-8bcb-5a9503b20ca7"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25303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6F32A84-63A6-0332-D46F-55416162136A}" v="26" dt="2024-06-17T04:22:44.177"/>
    <p1510:client id="{A0887AD6-6F98-1EAE-347F-FE693EDC24AB}" v="1" dt="2024-06-18T00:10:06.987"/>
    <p1510:client id="{A8F2A4A2-D1DD-4B02-923B-39B3BC3E16C0}" v="1" dt="2024-06-18T00:02:36.533"/>
    <p1510:client id="{C17056BD-4ED9-A0CF-FB98-F2E0474D7372}" v="1" dt="2024-06-18T01:16:46.513"/>
  </p1510:revLst>
</p1510:revInfo>
</file>

<file path=ppt/tableStyles.xml><?xml version="1.0" encoding="utf-8"?>
<a:tblStyleLst xmlns:a="http://schemas.openxmlformats.org/drawingml/2006/main" def="{7DA834AB-767B-4E65-B5A6-EF2CF86DF1BC}">
  <a:tblStyle styleId="{7DA834AB-767B-4E65-B5A6-EF2CF86DF1BC}" styleName="DSS Table Style 1 (default)">
    <a:wholeTbl>
      <a:tcTxStyle>
        <a:fontRef idx="minor">
          <a:schemeClr val="dk1"/>
        </a:fontRef>
        <a:schemeClr val="dk1"/>
      </a:tcTxStyle>
      <a:tcStyle>
        <a:tcBdr>
          <a:left>
            <a:ln w="12700" cap="flat" cmpd="sng">
              <a:solidFill>
                <a:schemeClr val="lt1"/>
              </a:solidFill>
            </a:ln>
          </a:left>
          <a:right>
            <a:ln w="12700" cap="flat" cmpd="sng">
              <a:solidFill>
                <a:schemeClr val="lt1"/>
              </a:solidFill>
            </a:ln>
          </a:right>
          <a:top>
            <a:ln w="12700" cap="flat" cmpd="sng">
              <a:solidFill>
                <a:srgbClr val="F2F2F2"/>
              </a:solidFill>
            </a:ln>
          </a:top>
          <a:bottom>
            <a:ln w="12700" cap="flat" cmpd="sng">
              <a:solidFill>
                <a:srgbClr val="F2F2F2"/>
              </a:solidFill>
            </a:ln>
          </a:bottom>
          <a:insideH>
            <a:ln w="12700" cap="flat" cmpd="sng">
              <a:solidFill>
                <a:srgbClr val="F2F2F2"/>
              </a:solidFill>
            </a:ln>
          </a:insideH>
          <a:insideV>
            <a:ln w="12700" cap="flat" cmpd="sng">
              <a:solidFill>
                <a:schemeClr val="lt1"/>
              </a:solidFill>
            </a:ln>
          </a:insideV>
        </a:tcBdr>
        <a:fill>
          <a:noFill/>
        </a:fill>
      </a:tcStyle>
    </a:wholeTbl>
    <a:band1H>
      <a:tcStyle>
        <a:tcBdr/>
      </a:tcStyle>
    </a:band1H>
    <a:band2H>
      <a:tcStyle>
        <a:tcBdr/>
        <a:fill>
          <a:solidFill>
            <a:srgbClr val="F2F2F2"/>
          </a:solidFill>
        </a:fill>
      </a:tcStyle>
    </a:band2H>
    <a:band1V>
      <a:tcStyle>
        <a:tcBdr/>
        <a:fill>
          <a:noFill/>
        </a:fill>
      </a:tcStyle>
    </a:band1V>
    <a:band2V>
      <a:tcStyle>
        <a:tcBdr/>
        <a:fill>
          <a:solidFill>
            <a:srgbClr val="F2F2F2"/>
          </a:solidFill>
        </a:fill>
      </a:tcStyle>
    </a:band2V>
    <a:lastCol>
      <a:tcTxStyle>
        <a:fontRef idx="minor">
          <a:schemeClr val="dk1"/>
        </a:fontRef>
        <a:schemeClr val="dk1"/>
      </a:tcTxStyle>
      <a:tcStyle>
        <a:tcBdr/>
      </a:tcStyle>
    </a:lastCol>
    <a:firstCol>
      <a:tcTxStyle b="on">
        <a:fontRef idx="minor">
          <a:schemeClr val="dk1"/>
        </a:fontRef>
        <a:schemeClr val="dk1"/>
      </a:tcTxStyle>
      <a:tcStyle>
        <a:tcBdr/>
      </a:tcStyle>
    </a:firstCol>
    <a:lastRow>
      <a:tcTxStyle b="on">
        <a:fontRef idx="minor">
          <a:schemeClr val="dk1"/>
        </a:fontRef>
        <a:schemeClr val="dk1"/>
      </a:tcTxStyle>
      <a:tcStyle>
        <a:tcBdr>
          <a:top>
            <a:ln w="12700" cmpd="sng">
              <a:solidFill>
                <a:schemeClr val="dk1"/>
              </a:solidFill>
            </a:ln>
          </a:top>
          <a:bottom>
            <a:ln w="12700" cmpd="sng">
              <a:solidFill>
                <a:schemeClr val="lt1"/>
              </a:solidFill>
            </a:ln>
          </a:bottom>
          <a:insideV>
            <a:ln w="12700" cap="flat" cmpd="sng">
              <a:solidFill>
                <a:schemeClr val="lt1"/>
              </a:solidFill>
            </a:ln>
          </a:insideV>
        </a:tcBdr>
        <a:fill>
          <a:solidFill>
            <a:schemeClr val="lt1"/>
          </a:solidFill>
        </a:fill>
      </a:tcStyle>
    </a:lastRow>
    <a:firstRow>
      <a:tcTxStyle b="on">
        <a:fontRef idx="minor">
          <a:srgbClr val="FFFFFF"/>
        </a:fontRef>
        <a:schemeClr val="lt1"/>
      </a:tcTxStyle>
      <a:tcStyle>
        <a:tcBdr>
          <a:top>
            <a:ln w="12700" cmpd="sng">
              <a:solidFill>
                <a:schemeClr val="accent1"/>
              </a:solidFill>
            </a:ln>
          </a:top>
          <a:bottom>
            <a:ln w="12700" cmpd="sng">
              <a:solidFill>
                <a:schemeClr val="accent1"/>
              </a:solidFill>
            </a:ln>
          </a:bottom>
          <a:insideV>
            <a:ln w="12700" cap="flat" cmpd="sng">
              <a:solidFill>
                <a:schemeClr val="lt1"/>
              </a:solidFill>
            </a:ln>
          </a:insideV>
        </a:tcBdr>
        <a:fill>
          <a:solidFill>
            <a:schemeClr val="accent1"/>
          </a:solidFill>
        </a:fill>
      </a:tcStyle>
    </a:firstRow>
  </a:tblStyle>
  <a:tblStyle styleId="{8E69BC5D-742D-4883-A4A0-CE9C66BB31B4}" styleName="DSS Table Style 2">
    <a:wholeTbl>
      <a:tcTxStyle>
        <a:fontRef idx="minor">
          <a:schemeClr val="dk1"/>
        </a:fontRef>
        <a:schemeClr val="dk1"/>
      </a:tcTxStyle>
      <a:tcStyle>
        <a:tcBdr>
          <a:left>
            <a:ln w="12700" cap="flat" cmpd="sng">
              <a:solidFill>
                <a:schemeClr val="lt1"/>
              </a:solidFill>
            </a:ln>
          </a:left>
          <a:right>
            <a:ln w="12700" cap="flat" cmpd="sng">
              <a:solidFill>
                <a:schemeClr val="lt1"/>
              </a:solidFill>
            </a:ln>
          </a:right>
          <a:top>
            <a:ln w="12700" cap="flat" cmpd="sng">
              <a:solidFill>
                <a:srgbClr val="F2F2F2"/>
              </a:solidFill>
            </a:ln>
          </a:top>
          <a:bottom>
            <a:ln w="12700" cap="flat" cmpd="sng">
              <a:solidFill>
                <a:srgbClr val="F2F2F2"/>
              </a:solidFill>
            </a:ln>
          </a:bottom>
          <a:insideH>
            <a:ln w="12700" cap="flat" cmpd="sng">
              <a:solidFill>
                <a:srgbClr val="F2F2F2"/>
              </a:solidFill>
            </a:ln>
          </a:insideH>
          <a:insideV>
            <a:ln w="12700" cap="flat" cmpd="sng">
              <a:solidFill>
                <a:schemeClr val="lt1"/>
              </a:solidFill>
            </a:ln>
          </a:insideV>
        </a:tcBdr>
        <a:fill>
          <a:noFill/>
        </a:fill>
      </a:tcStyle>
    </a:wholeTbl>
    <a:band1H>
      <a:tcStyle>
        <a:tcBdr/>
      </a:tcStyle>
    </a:band1H>
    <a:band2H>
      <a:tcStyle>
        <a:tcBdr/>
        <a:fill>
          <a:solidFill>
            <a:srgbClr val="F2F2F2"/>
          </a:solidFill>
        </a:fill>
      </a:tcStyle>
    </a:band2H>
    <a:band1V>
      <a:tcStyle>
        <a:tcBdr/>
      </a:tcStyle>
    </a:band1V>
    <a:band2V>
      <a:tcStyle>
        <a:tcBdr/>
        <a:fill>
          <a:solidFill>
            <a:srgbClr val="F2F2F2"/>
          </a:solidFill>
        </a:fill>
      </a:tcStyle>
    </a:band2V>
    <a:lastCol>
      <a:tcTxStyle b="on">
        <a:fontRef idx="minor">
          <a:srgbClr val="008EAA"/>
        </a:fontRef>
        <a:schemeClr val="accent1"/>
      </a:tcTxStyle>
      <a:tcStyle>
        <a:tcBdr/>
      </a:tcStyle>
    </a:lastCol>
    <a:firstCol>
      <a:tcTxStyle b="on">
        <a:fontRef idx="minor">
          <a:schemeClr val="dk1"/>
        </a:fontRef>
        <a:schemeClr val="dk1"/>
      </a:tcTxStyle>
      <a:tcStyle>
        <a:tcBdr/>
      </a:tcStyle>
    </a:firstCol>
    <a:lastRow>
      <a:tcTxStyle b="on">
        <a:fontRef idx="minor">
          <a:schemeClr val="dk1"/>
        </a:fontRef>
        <a:schemeClr val="dk1"/>
      </a:tcTxStyle>
      <a:tcStyle>
        <a:tcBdr>
          <a:top>
            <a:ln w="12700" cmpd="sng">
              <a:solidFill>
                <a:schemeClr val="dk1"/>
              </a:solidFill>
            </a:ln>
          </a:top>
          <a:bottom>
            <a:ln w="12700" cmpd="sng">
              <a:solidFill>
                <a:schemeClr val="lt1"/>
              </a:solidFill>
            </a:ln>
          </a:bottom>
          <a:insideV>
            <a:ln w="12700" cap="flat" cmpd="sng">
              <a:solidFill>
                <a:schemeClr val="lt1"/>
              </a:solidFill>
            </a:ln>
          </a:insideV>
        </a:tcBdr>
        <a:fill>
          <a:solidFill>
            <a:schemeClr val="lt1"/>
          </a:solidFill>
        </a:fill>
      </a:tcStyle>
    </a:lastRow>
    <a:firstRow>
      <a:tcTxStyle b="on">
        <a:fontRef idx="minor">
          <a:schemeClr val="dk1"/>
        </a:fontRef>
        <a:schemeClr val="dk1"/>
      </a:tcTxStyle>
      <a:tcStyle>
        <a:tcBdr>
          <a:top>
            <a:ln w="12700" cmpd="sng">
              <a:solidFill>
                <a:schemeClr val="accent3"/>
              </a:solidFill>
            </a:ln>
          </a:top>
          <a:bottom>
            <a:ln w="12700" cmpd="sng">
              <a:solidFill>
                <a:schemeClr val="accent3"/>
              </a:solidFill>
            </a:ln>
          </a:bottom>
          <a:insideV>
            <a:ln w="12700" cap="flat" cmpd="sng">
              <a:solidFill>
                <a:schemeClr val="lt1"/>
              </a:solid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678" y="102"/>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handoutMaster" Target="handoutMasters/handoutMaster1.xml"/><Relationship Id="rId28"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22A456A-A532-4DC1-B087-08C0B9C24B4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a:extLst>
              <a:ext uri="{FF2B5EF4-FFF2-40B4-BE49-F238E27FC236}">
                <a16:creationId xmlns:a16="http://schemas.microsoft.com/office/drawing/2014/main" id="{E1C29F5E-D43E-4715-AFAE-2F73327A4B6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5631C80-F70D-4AA1-8F3A-D6DA812A54BF}" type="datetimeFigureOut">
              <a:rPr lang="en-AU" smtClean="0"/>
              <a:t>4/07/2024</a:t>
            </a:fld>
            <a:endParaRPr lang="en-AU"/>
          </a:p>
        </p:txBody>
      </p:sp>
      <p:sp>
        <p:nvSpPr>
          <p:cNvPr id="4" name="Footer Placeholder 3">
            <a:extLst>
              <a:ext uri="{FF2B5EF4-FFF2-40B4-BE49-F238E27FC236}">
                <a16:creationId xmlns:a16="http://schemas.microsoft.com/office/drawing/2014/main" id="{2BF94BA0-AED3-437E-AAB0-25DF34AD96F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algn="ctr"/>
            <a:r>
              <a:rPr lang="en-AU">
                <a:solidFill>
                  <a:srgbClr val="FF7E00"/>
                </a:solidFill>
                <a:latin typeface="Times New Roman" panose="02020603050405020304" pitchFamily="18" charset="0"/>
              </a:rPr>
              <a:t>OFFICIAL</a:t>
            </a:r>
          </a:p>
        </p:txBody>
      </p:sp>
      <p:sp>
        <p:nvSpPr>
          <p:cNvPr id="5" name="Slide Number Placeholder 4">
            <a:extLst>
              <a:ext uri="{FF2B5EF4-FFF2-40B4-BE49-F238E27FC236}">
                <a16:creationId xmlns:a16="http://schemas.microsoft.com/office/drawing/2014/main" id="{B394E698-05D7-4B2A-A1F4-C011A5E03B3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EF503AF-5BEE-4133-932E-47C61C138638}" type="slidenum">
              <a:rPr lang="en-AU" smtClean="0"/>
              <a:t>‹#›</a:t>
            </a:fld>
            <a:endParaRPr lang="en-AU"/>
          </a:p>
        </p:txBody>
      </p:sp>
    </p:spTree>
    <p:extLst>
      <p:ext uri="{BB962C8B-B14F-4D97-AF65-F5344CB8AC3E}">
        <p14:creationId xmlns:p14="http://schemas.microsoft.com/office/powerpoint/2010/main" val="31914605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96878AB-02F9-4E6E-85A5-D058ABB8AD49}" type="datetimeFigureOut">
              <a:rPr lang="en-AU" smtClean="0"/>
              <a:t>4/07/2024</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ctr">
              <a:defRPr sz="1200" b="0" i="0" u="none">
                <a:solidFill>
                  <a:srgbClr val="FF7E00"/>
                </a:solidFill>
                <a:latin typeface="Times New Roman" panose="02020603050405020304" pitchFamily="18" charset="0"/>
              </a:defRPr>
            </a:lvl1pPr>
          </a:lstStyle>
          <a:p>
            <a:r>
              <a:rPr lang="en-AU"/>
              <a:t>OFFICIAL</a:t>
            </a: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521617C-2330-43C0-83CA-1B53F434AD03}" type="slidenum">
              <a:rPr lang="en-AU" smtClean="0"/>
              <a:t>‹#›</a:t>
            </a:fld>
            <a:endParaRPr lang="en-AU"/>
          </a:p>
        </p:txBody>
      </p:sp>
    </p:spTree>
    <p:extLst>
      <p:ext uri="{BB962C8B-B14F-4D97-AF65-F5344CB8AC3E}">
        <p14:creationId xmlns:p14="http://schemas.microsoft.com/office/powerpoint/2010/main" val="40682590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65E81099-1165-4212-A42E-8C0C9DEA268C}" type="slidenum">
              <a:rPr lang="en-AU" smtClean="0"/>
              <a:t>1</a:t>
            </a:fld>
            <a:endParaRPr lang="en-AU"/>
          </a:p>
        </p:txBody>
      </p:sp>
      <p:sp>
        <p:nvSpPr>
          <p:cNvPr id="5" name="Footer Placeholder 4">
            <a:extLst>
              <a:ext uri="{FF2B5EF4-FFF2-40B4-BE49-F238E27FC236}">
                <a16:creationId xmlns:a16="http://schemas.microsoft.com/office/drawing/2014/main" id="{7002260E-2B68-7E6E-AC57-0ACF1DECE981}"/>
              </a:ext>
            </a:extLst>
          </p:cNvPr>
          <p:cNvSpPr>
            <a:spLocks noGrp="1"/>
          </p:cNvSpPr>
          <p:nvPr>
            <p:ph type="ftr" sz="quarter" idx="4"/>
          </p:nvPr>
        </p:nvSpPr>
        <p:spPr>
          <a:xfrm>
            <a:off x="0" y="8685213"/>
            <a:ext cx="2971800" cy="457200"/>
          </a:xfrm>
        </p:spPr>
        <p:txBody>
          <a:bodyPr/>
          <a:lstStyle/>
          <a:p>
            <a:endParaRPr lang="en-AU"/>
          </a:p>
        </p:txBody>
      </p:sp>
      <p:sp>
        <p:nvSpPr>
          <p:cNvPr id="6" name="Header Placeholder 5">
            <a:extLst>
              <a:ext uri="{FF2B5EF4-FFF2-40B4-BE49-F238E27FC236}">
                <a16:creationId xmlns:a16="http://schemas.microsoft.com/office/drawing/2014/main" id="{DBFA80E1-74EB-29D8-6B30-477A4BEDF860}"/>
              </a:ext>
            </a:extLst>
          </p:cNvPr>
          <p:cNvSpPr>
            <a:spLocks noGrp="1"/>
          </p:cNvSpPr>
          <p:nvPr>
            <p:ph type="hdr" sz="quarter"/>
          </p:nvPr>
        </p:nvSpPr>
        <p:spPr>
          <a:xfrm>
            <a:off x="0" y="0"/>
            <a:ext cx="2971800" cy="457200"/>
          </a:xfrm>
        </p:spPr>
        <p:txBody>
          <a:bodyPr/>
          <a:lstStyle/>
          <a:p>
            <a:pPr algn="ctr"/>
            <a:endParaRPr lang="en-AU">
              <a:solidFill>
                <a:srgbClr val="FF7E00"/>
              </a:solidFill>
              <a:latin typeface="Times New Roman" panose="02020603050405020304" pitchFamily="18" charset="0"/>
            </a:endParaRPr>
          </a:p>
        </p:txBody>
      </p:sp>
    </p:spTree>
    <p:extLst>
      <p:ext uri="{BB962C8B-B14F-4D97-AF65-F5344CB8AC3E}">
        <p14:creationId xmlns:p14="http://schemas.microsoft.com/office/powerpoint/2010/main" val="7461919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buFont typeface="Arial" panose="020B0604020202020204" pitchFamily="34" charset="0"/>
              <a:buChar char="•"/>
            </a:pPr>
            <a:endParaRPr lang="en-AU" b="0" i="0">
              <a:solidFill>
                <a:srgbClr val="000000"/>
              </a:solidFill>
              <a:effectLst/>
            </a:endParaRPr>
          </a:p>
        </p:txBody>
      </p:sp>
      <p:sp>
        <p:nvSpPr>
          <p:cNvPr id="4" name="Slide Number Placeholder 3"/>
          <p:cNvSpPr>
            <a:spLocks noGrp="1"/>
          </p:cNvSpPr>
          <p:nvPr>
            <p:ph type="sldNum" sz="quarter" idx="5"/>
          </p:nvPr>
        </p:nvSpPr>
        <p:spPr/>
        <p:txBody>
          <a:bodyPr/>
          <a:lstStyle/>
          <a:p>
            <a:pPr marL="0" marR="0" lvl="0" indent="0" algn="r" defTabSz="1218987" rtl="0" eaLnBrk="1" fontAlgn="auto" latinLnBrk="0" hangingPunct="1">
              <a:lnSpc>
                <a:spcPct val="100000"/>
              </a:lnSpc>
              <a:spcBef>
                <a:spcPts val="0"/>
              </a:spcBef>
              <a:spcAft>
                <a:spcPts val="0"/>
              </a:spcAft>
              <a:buClrTx/>
              <a:buSzTx/>
              <a:buFontTx/>
              <a:buNone/>
              <a:tabLst/>
              <a:defRPr/>
            </a:pPr>
            <a:fld id="{CA2D21D1-52E2-420B-B491-CFF6D7BB79F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218987"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Footer Placeholder 4">
            <a:extLst>
              <a:ext uri="{FF2B5EF4-FFF2-40B4-BE49-F238E27FC236}">
                <a16:creationId xmlns:a16="http://schemas.microsoft.com/office/drawing/2014/main" id="{5B48132B-2854-A89C-76C3-492E098C40F9}"/>
              </a:ext>
            </a:extLst>
          </p:cNvPr>
          <p:cNvSpPr>
            <a:spLocks noGrp="1"/>
          </p:cNvSpPr>
          <p:nvPr>
            <p:ph type="ftr" sz="quarter" idx="4"/>
          </p:nvPr>
        </p:nvSpPr>
        <p:spPr>
          <a:xfrm>
            <a:off x="0" y="9428583"/>
            <a:ext cx="2945659" cy="496332"/>
          </a:xfrm>
        </p:spPr>
        <p:txBody>
          <a:bodyPr/>
          <a:lstStyle/>
          <a:p>
            <a:pPr marL="0" marR="0" lvl="0" indent="0" defTabSz="1218987" rtl="0" eaLnBrk="1" fontAlgn="auto" latinLnBrk="0" hangingPunct="1">
              <a:lnSpc>
                <a:spcPct val="100000"/>
              </a:lnSpc>
              <a:spcBef>
                <a:spcPts val="0"/>
              </a:spcBef>
              <a:spcAft>
                <a:spcPts val="0"/>
              </a:spcAft>
              <a:buClrTx/>
              <a:buSzTx/>
              <a:buFontTx/>
              <a:buNone/>
              <a:tabLst/>
              <a:defRPr/>
            </a:pPr>
            <a:endParaRPr kumimoji="0" lang="en-AU" strike="noStrike" kern="1200" cap="none" spc="0" normalizeH="0" baseline="0" noProof="0">
              <a:ln>
                <a:noFill/>
              </a:ln>
              <a:effectLst/>
              <a:uLnTx/>
              <a:uFillTx/>
              <a:ea typeface="+mn-ea"/>
              <a:cs typeface="+mn-cs"/>
            </a:endParaRPr>
          </a:p>
        </p:txBody>
      </p:sp>
      <p:sp>
        <p:nvSpPr>
          <p:cNvPr id="6" name="Header Placeholder 5">
            <a:extLst>
              <a:ext uri="{FF2B5EF4-FFF2-40B4-BE49-F238E27FC236}">
                <a16:creationId xmlns:a16="http://schemas.microsoft.com/office/drawing/2014/main" id="{28757A4A-3EAB-964B-F1C5-66D810AA767D}"/>
              </a:ext>
            </a:extLst>
          </p:cNvPr>
          <p:cNvSpPr>
            <a:spLocks noGrp="1"/>
          </p:cNvSpPr>
          <p:nvPr>
            <p:ph type="hdr" sz="quarter"/>
          </p:nvPr>
        </p:nvSpPr>
        <p:spPr>
          <a:xfrm>
            <a:off x="0" y="0"/>
            <a:ext cx="2945659" cy="496332"/>
          </a:xfrm>
        </p:spPr>
        <p:txBody>
          <a:bodyPr/>
          <a:lstStyle/>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AU" strike="noStrike" kern="1200" cap="none" spc="0" normalizeH="0" baseline="0" noProof="0">
              <a:ln>
                <a:noFill/>
              </a:ln>
              <a:solidFill>
                <a:srgbClr val="FF7E00"/>
              </a:solidFill>
              <a:effectLst/>
              <a:uLnTx/>
              <a:uFillTx/>
              <a:latin typeface="Times New Roman" panose="02020603050405020304" pitchFamily="18" charset="0"/>
              <a:ea typeface="+mn-ea"/>
              <a:cs typeface="+mn-cs"/>
            </a:endParaRPr>
          </a:p>
        </p:txBody>
      </p:sp>
      <p:sp>
        <p:nvSpPr>
          <p:cNvPr id="7" name="Date Placeholder 6">
            <a:extLst>
              <a:ext uri="{FF2B5EF4-FFF2-40B4-BE49-F238E27FC236}">
                <a16:creationId xmlns:a16="http://schemas.microsoft.com/office/drawing/2014/main" id="{BCFDCFB0-61F7-4864-98AF-E2232BACFC52}"/>
              </a:ext>
            </a:extLst>
          </p:cNvPr>
          <p:cNvSpPr>
            <a:spLocks noGrp="1"/>
          </p:cNvSpPr>
          <p:nvPr>
            <p:ph type="dt" idx="1"/>
          </p:nvPr>
        </p:nvSpPr>
        <p:spPr/>
        <p:txBody>
          <a:bodyPr/>
          <a:lstStyle/>
          <a:p>
            <a:fld id="{E772E8EC-E29F-4C35-BDE6-3F89FFFCABB2}" type="datetime1">
              <a:rPr lang="en-US" smtClean="0"/>
              <a:t>7/4/2024</a:t>
            </a:fld>
            <a:endParaRPr lang="en-US"/>
          </a:p>
        </p:txBody>
      </p:sp>
    </p:spTree>
    <p:extLst>
      <p:ext uri="{BB962C8B-B14F-4D97-AF65-F5344CB8AC3E}">
        <p14:creationId xmlns:p14="http://schemas.microsoft.com/office/powerpoint/2010/main" val="13638959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CA2D21D1-52E2-420B-B491-CFF6D7BB79FB}" type="slidenum">
              <a:rPr lang="en-US" smtClean="0"/>
              <a:pPr/>
              <a:t>11</a:t>
            </a:fld>
            <a:endParaRPr lang="en-US"/>
          </a:p>
        </p:txBody>
      </p:sp>
      <p:sp>
        <p:nvSpPr>
          <p:cNvPr id="5" name="Footer Placeholder 4">
            <a:extLst>
              <a:ext uri="{FF2B5EF4-FFF2-40B4-BE49-F238E27FC236}">
                <a16:creationId xmlns:a16="http://schemas.microsoft.com/office/drawing/2014/main" id="{5B48132B-2854-A89C-76C3-492E098C40F9}"/>
              </a:ext>
            </a:extLst>
          </p:cNvPr>
          <p:cNvSpPr>
            <a:spLocks noGrp="1"/>
          </p:cNvSpPr>
          <p:nvPr>
            <p:ph type="ftr" sz="quarter" idx="4"/>
          </p:nvPr>
        </p:nvSpPr>
        <p:spPr>
          <a:xfrm>
            <a:off x="0" y="9428583"/>
            <a:ext cx="2945659" cy="496332"/>
          </a:xfrm>
        </p:spPr>
        <p:txBody>
          <a:bodyPr/>
          <a:lstStyle/>
          <a:p>
            <a:endParaRPr lang="en-AU"/>
          </a:p>
        </p:txBody>
      </p:sp>
      <p:sp>
        <p:nvSpPr>
          <p:cNvPr id="6" name="Header Placeholder 5">
            <a:extLst>
              <a:ext uri="{FF2B5EF4-FFF2-40B4-BE49-F238E27FC236}">
                <a16:creationId xmlns:a16="http://schemas.microsoft.com/office/drawing/2014/main" id="{28757A4A-3EAB-964B-F1C5-66D810AA767D}"/>
              </a:ext>
            </a:extLst>
          </p:cNvPr>
          <p:cNvSpPr>
            <a:spLocks noGrp="1"/>
          </p:cNvSpPr>
          <p:nvPr>
            <p:ph type="hdr" sz="quarter"/>
          </p:nvPr>
        </p:nvSpPr>
        <p:spPr>
          <a:xfrm>
            <a:off x="0" y="0"/>
            <a:ext cx="2945659" cy="496332"/>
          </a:xfrm>
        </p:spPr>
        <p:txBody>
          <a:bodyPr/>
          <a:lstStyle/>
          <a:p>
            <a:pPr algn="ctr"/>
            <a:endParaRPr lang="en-AU">
              <a:solidFill>
                <a:srgbClr val="FF7E00"/>
              </a:solidFill>
              <a:latin typeface="Times New Roman" panose="02020603050405020304" pitchFamily="18" charset="0"/>
            </a:endParaRPr>
          </a:p>
        </p:txBody>
      </p:sp>
      <p:sp>
        <p:nvSpPr>
          <p:cNvPr id="7" name="Date Placeholder 6">
            <a:extLst>
              <a:ext uri="{FF2B5EF4-FFF2-40B4-BE49-F238E27FC236}">
                <a16:creationId xmlns:a16="http://schemas.microsoft.com/office/drawing/2014/main" id="{4BD10B05-95C2-B501-44E9-66102612D529}"/>
              </a:ext>
            </a:extLst>
          </p:cNvPr>
          <p:cNvSpPr>
            <a:spLocks noGrp="1"/>
          </p:cNvSpPr>
          <p:nvPr>
            <p:ph type="dt" idx="1"/>
          </p:nvPr>
        </p:nvSpPr>
        <p:spPr/>
        <p:txBody>
          <a:bodyPr/>
          <a:lstStyle/>
          <a:p>
            <a:fld id="{D5DD2A8A-5C66-4A90-B3FE-5E2EE2B34D41}" type="datetime1">
              <a:rPr lang="en-US" smtClean="0"/>
              <a:t>7/4/2024</a:t>
            </a:fld>
            <a:endParaRPr lang="en-US"/>
          </a:p>
        </p:txBody>
      </p:sp>
    </p:spTree>
    <p:extLst>
      <p:ext uri="{BB962C8B-B14F-4D97-AF65-F5344CB8AC3E}">
        <p14:creationId xmlns:p14="http://schemas.microsoft.com/office/powerpoint/2010/main" val="26006675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8987" rtl="0" eaLnBrk="1" fontAlgn="auto" latinLnBrk="0" hangingPunct="1">
              <a:buClrTx/>
              <a:buSzTx/>
              <a:buFont typeface="Arial" panose="020B0604020202020204" pitchFamily="34" charset="0"/>
              <a:buNone/>
              <a:tabLst/>
              <a:defRPr/>
            </a:pPr>
            <a:endParaRPr lang="en-AU" b="1" i="1"/>
          </a:p>
        </p:txBody>
      </p:sp>
      <p:sp>
        <p:nvSpPr>
          <p:cNvPr id="4" name="Slide Number Placeholder 3"/>
          <p:cNvSpPr>
            <a:spLocks noGrp="1"/>
          </p:cNvSpPr>
          <p:nvPr>
            <p:ph type="sldNum" sz="quarter" idx="5"/>
          </p:nvPr>
        </p:nvSpPr>
        <p:spPr/>
        <p:txBody>
          <a:bodyPr/>
          <a:lstStyle/>
          <a:p>
            <a:fld id="{CA2D21D1-52E2-420B-B491-CFF6D7BB79FB}" type="slidenum">
              <a:rPr lang="en-US" smtClean="0"/>
              <a:pPr/>
              <a:t>12</a:t>
            </a:fld>
            <a:endParaRPr lang="en-US"/>
          </a:p>
        </p:txBody>
      </p:sp>
      <p:sp>
        <p:nvSpPr>
          <p:cNvPr id="5" name="Footer Placeholder 4">
            <a:extLst>
              <a:ext uri="{FF2B5EF4-FFF2-40B4-BE49-F238E27FC236}">
                <a16:creationId xmlns:a16="http://schemas.microsoft.com/office/drawing/2014/main" id="{5B48132B-2854-A89C-76C3-492E098C40F9}"/>
              </a:ext>
            </a:extLst>
          </p:cNvPr>
          <p:cNvSpPr>
            <a:spLocks noGrp="1"/>
          </p:cNvSpPr>
          <p:nvPr>
            <p:ph type="ftr" sz="quarter" idx="4"/>
          </p:nvPr>
        </p:nvSpPr>
        <p:spPr>
          <a:xfrm>
            <a:off x="0" y="9428583"/>
            <a:ext cx="2945659" cy="496332"/>
          </a:xfrm>
        </p:spPr>
        <p:txBody>
          <a:bodyPr/>
          <a:lstStyle/>
          <a:p>
            <a:endParaRPr lang="en-AU"/>
          </a:p>
        </p:txBody>
      </p:sp>
      <p:sp>
        <p:nvSpPr>
          <p:cNvPr id="6" name="Header Placeholder 5">
            <a:extLst>
              <a:ext uri="{FF2B5EF4-FFF2-40B4-BE49-F238E27FC236}">
                <a16:creationId xmlns:a16="http://schemas.microsoft.com/office/drawing/2014/main" id="{28757A4A-3EAB-964B-F1C5-66D810AA767D}"/>
              </a:ext>
            </a:extLst>
          </p:cNvPr>
          <p:cNvSpPr>
            <a:spLocks noGrp="1"/>
          </p:cNvSpPr>
          <p:nvPr>
            <p:ph type="hdr" sz="quarter"/>
          </p:nvPr>
        </p:nvSpPr>
        <p:spPr>
          <a:xfrm>
            <a:off x="0" y="0"/>
            <a:ext cx="2945659" cy="496332"/>
          </a:xfrm>
        </p:spPr>
        <p:txBody>
          <a:bodyPr/>
          <a:lstStyle/>
          <a:p>
            <a:pPr algn="ctr"/>
            <a:endParaRPr lang="en-AU">
              <a:solidFill>
                <a:srgbClr val="FF7E00"/>
              </a:solidFill>
              <a:latin typeface="Times New Roman" panose="02020603050405020304" pitchFamily="18" charset="0"/>
            </a:endParaRPr>
          </a:p>
        </p:txBody>
      </p:sp>
      <p:sp>
        <p:nvSpPr>
          <p:cNvPr id="7" name="Date Placeholder 6">
            <a:extLst>
              <a:ext uri="{FF2B5EF4-FFF2-40B4-BE49-F238E27FC236}">
                <a16:creationId xmlns:a16="http://schemas.microsoft.com/office/drawing/2014/main" id="{BDF093EB-C024-1F5E-1DB0-F2721BC41787}"/>
              </a:ext>
            </a:extLst>
          </p:cNvPr>
          <p:cNvSpPr>
            <a:spLocks noGrp="1"/>
          </p:cNvSpPr>
          <p:nvPr>
            <p:ph type="dt" idx="1"/>
          </p:nvPr>
        </p:nvSpPr>
        <p:spPr/>
        <p:txBody>
          <a:bodyPr/>
          <a:lstStyle/>
          <a:p>
            <a:fld id="{EF492A6A-84A3-49D8-94AD-7A2473ABF314}" type="datetime1">
              <a:rPr lang="en-US" smtClean="0"/>
              <a:t>7/4/2024</a:t>
            </a:fld>
            <a:endParaRPr lang="en-US"/>
          </a:p>
        </p:txBody>
      </p:sp>
    </p:spTree>
    <p:extLst>
      <p:ext uri="{BB962C8B-B14F-4D97-AF65-F5344CB8AC3E}">
        <p14:creationId xmlns:p14="http://schemas.microsoft.com/office/powerpoint/2010/main" val="16427130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8987" rtl="0" eaLnBrk="1" fontAlgn="base" latinLnBrk="0" hangingPunct="1">
              <a:buClrTx/>
              <a:buSzTx/>
              <a:buFont typeface="Arial" panose="020B0604020202020204" pitchFamily="34" charset="0"/>
              <a:buNone/>
              <a:tabLst/>
              <a:defRPr/>
            </a:pPr>
            <a:endParaRPr lang="en-AU" kern="100">
              <a:effectLst/>
              <a:ea typeface="Aptos" panose="020B000402020202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1218987" rtl="0" eaLnBrk="1" fontAlgn="auto" latinLnBrk="0" hangingPunct="1">
              <a:lnSpc>
                <a:spcPct val="100000"/>
              </a:lnSpc>
              <a:spcBef>
                <a:spcPts val="0"/>
              </a:spcBef>
              <a:spcAft>
                <a:spcPts val="0"/>
              </a:spcAft>
              <a:buClrTx/>
              <a:buSzTx/>
              <a:buFontTx/>
              <a:buNone/>
              <a:tabLst/>
              <a:defRPr/>
            </a:pPr>
            <a:fld id="{CA2D21D1-52E2-420B-B491-CFF6D7BB79F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218987"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Footer Placeholder 4">
            <a:extLst>
              <a:ext uri="{FF2B5EF4-FFF2-40B4-BE49-F238E27FC236}">
                <a16:creationId xmlns:a16="http://schemas.microsoft.com/office/drawing/2014/main" id="{1BC4C7F2-A515-32C0-0BFA-C394E5CF5D0F}"/>
              </a:ext>
            </a:extLst>
          </p:cNvPr>
          <p:cNvSpPr>
            <a:spLocks noGrp="1"/>
          </p:cNvSpPr>
          <p:nvPr>
            <p:ph type="ftr" sz="quarter" idx="4"/>
          </p:nvPr>
        </p:nvSpPr>
        <p:spPr>
          <a:xfrm>
            <a:off x="0" y="9428583"/>
            <a:ext cx="2945659" cy="496332"/>
          </a:xfrm>
        </p:spPr>
        <p:txBody>
          <a:bodyPr/>
          <a:lstStyle/>
          <a:p>
            <a:pPr marL="0" marR="0" lvl="0" indent="0" defTabSz="1218987" rtl="0" eaLnBrk="1" fontAlgn="auto" latinLnBrk="0" hangingPunct="1">
              <a:lnSpc>
                <a:spcPct val="100000"/>
              </a:lnSpc>
              <a:spcBef>
                <a:spcPts val="0"/>
              </a:spcBef>
              <a:spcAft>
                <a:spcPts val="0"/>
              </a:spcAft>
              <a:buClrTx/>
              <a:buSzTx/>
              <a:buFontTx/>
              <a:buNone/>
              <a:tabLst/>
              <a:defRPr/>
            </a:pPr>
            <a:endParaRPr kumimoji="0" lang="en-AU" strike="noStrike" kern="1200" cap="none" spc="0" normalizeH="0" baseline="0" noProof="0">
              <a:ln>
                <a:noFill/>
              </a:ln>
              <a:effectLst/>
              <a:uLnTx/>
              <a:uFillTx/>
              <a:ea typeface="+mn-ea"/>
              <a:cs typeface="+mn-cs"/>
            </a:endParaRPr>
          </a:p>
        </p:txBody>
      </p:sp>
      <p:sp>
        <p:nvSpPr>
          <p:cNvPr id="6" name="Header Placeholder 5">
            <a:extLst>
              <a:ext uri="{FF2B5EF4-FFF2-40B4-BE49-F238E27FC236}">
                <a16:creationId xmlns:a16="http://schemas.microsoft.com/office/drawing/2014/main" id="{50703382-D2C3-E682-F009-452451DBE2FF}"/>
              </a:ext>
            </a:extLst>
          </p:cNvPr>
          <p:cNvSpPr>
            <a:spLocks noGrp="1"/>
          </p:cNvSpPr>
          <p:nvPr>
            <p:ph type="hdr" sz="quarter"/>
          </p:nvPr>
        </p:nvSpPr>
        <p:spPr>
          <a:xfrm>
            <a:off x="0" y="0"/>
            <a:ext cx="2945659" cy="496332"/>
          </a:xfrm>
        </p:spPr>
        <p:txBody>
          <a:bodyPr/>
          <a:lstStyle/>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AU" strike="noStrike" kern="1200" cap="none" spc="0" normalizeH="0" baseline="0" noProof="0">
              <a:ln>
                <a:noFill/>
              </a:ln>
              <a:solidFill>
                <a:srgbClr val="FF7E00"/>
              </a:solidFill>
              <a:effectLst/>
              <a:uLnTx/>
              <a:uFillTx/>
              <a:latin typeface="Times New Roman" panose="02020603050405020304" pitchFamily="18" charset="0"/>
              <a:ea typeface="+mn-ea"/>
              <a:cs typeface="+mn-cs"/>
            </a:endParaRPr>
          </a:p>
        </p:txBody>
      </p:sp>
      <p:sp>
        <p:nvSpPr>
          <p:cNvPr id="7" name="Date Placeholder 6">
            <a:extLst>
              <a:ext uri="{FF2B5EF4-FFF2-40B4-BE49-F238E27FC236}">
                <a16:creationId xmlns:a16="http://schemas.microsoft.com/office/drawing/2014/main" id="{CF3A61B4-5165-0E7A-7FD7-1F0E176F55D8}"/>
              </a:ext>
            </a:extLst>
          </p:cNvPr>
          <p:cNvSpPr>
            <a:spLocks noGrp="1"/>
          </p:cNvSpPr>
          <p:nvPr>
            <p:ph type="dt" idx="1"/>
          </p:nvPr>
        </p:nvSpPr>
        <p:spPr/>
        <p:txBody>
          <a:bodyPr/>
          <a:lstStyle/>
          <a:p>
            <a:fld id="{645F003C-21A5-470F-BA00-C5E24DB400C2}" type="datetime1">
              <a:rPr lang="en-US" smtClean="0"/>
              <a:t>7/4/2024</a:t>
            </a:fld>
            <a:endParaRPr lang="en-US"/>
          </a:p>
        </p:txBody>
      </p:sp>
    </p:spTree>
    <p:extLst>
      <p:ext uri="{BB962C8B-B14F-4D97-AF65-F5344CB8AC3E}">
        <p14:creationId xmlns:p14="http://schemas.microsoft.com/office/powerpoint/2010/main" val="30130197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fontAlgn="base">
              <a:buSzPts val="1000"/>
              <a:buFont typeface="Symbol" panose="05050102010706020507" pitchFamily="18" charset="2"/>
              <a:buNone/>
            </a:pPr>
            <a:endParaRPr lang="en-AU">
              <a:effectLst/>
              <a:ea typeface="Calibri" panose="020F0502020204030204" pitchFamily="34" charset="0"/>
            </a:endParaRPr>
          </a:p>
          <a:p>
            <a:endParaRPr lang="en-AU"/>
          </a:p>
        </p:txBody>
      </p:sp>
      <p:sp>
        <p:nvSpPr>
          <p:cNvPr id="4" name="Date Placeholder 3"/>
          <p:cNvSpPr>
            <a:spLocks noGrp="1"/>
          </p:cNvSpPr>
          <p:nvPr>
            <p:ph type="dt" idx="1"/>
          </p:nvPr>
        </p:nvSpPr>
        <p:spPr/>
        <p:txBody>
          <a:bodyPr/>
          <a:lstStyle/>
          <a:p>
            <a:fld id="{3C835C99-AF71-4005-B62A-078C3B6D2910}" type="datetime1">
              <a:rPr lang="en-US" smtClean="0"/>
              <a:t>7/4/2024</a:t>
            </a:fld>
            <a:endParaRPr lang="en-US"/>
          </a:p>
        </p:txBody>
      </p:sp>
      <p:sp>
        <p:nvSpPr>
          <p:cNvPr id="5" name="Slide Number Placeholder 4"/>
          <p:cNvSpPr>
            <a:spLocks noGrp="1"/>
          </p:cNvSpPr>
          <p:nvPr>
            <p:ph type="sldNum" sz="quarter" idx="5"/>
          </p:nvPr>
        </p:nvSpPr>
        <p:spPr/>
        <p:txBody>
          <a:bodyPr/>
          <a:lstStyle/>
          <a:p>
            <a:fld id="{CA2D21D1-52E2-420B-B491-CFF6D7BB79FB}" type="slidenum">
              <a:rPr lang="en-US" smtClean="0"/>
              <a:pPr/>
              <a:t>14</a:t>
            </a:fld>
            <a:endParaRPr lang="en-US"/>
          </a:p>
        </p:txBody>
      </p:sp>
      <p:sp>
        <p:nvSpPr>
          <p:cNvPr id="6" name="Footer Placeholder 5">
            <a:extLst>
              <a:ext uri="{FF2B5EF4-FFF2-40B4-BE49-F238E27FC236}">
                <a16:creationId xmlns:a16="http://schemas.microsoft.com/office/drawing/2014/main" id="{956C3DFE-6836-D4AD-7939-21A7C5801231}"/>
              </a:ext>
            </a:extLst>
          </p:cNvPr>
          <p:cNvSpPr>
            <a:spLocks noGrp="1"/>
          </p:cNvSpPr>
          <p:nvPr>
            <p:ph type="ftr" sz="quarter" idx="4"/>
          </p:nvPr>
        </p:nvSpPr>
        <p:spPr>
          <a:xfrm>
            <a:off x="0" y="9428583"/>
            <a:ext cx="2945659" cy="496332"/>
          </a:xfrm>
        </p:spPr>
        <p:txBody>
          <a:bodyPr/>
          <a:lstStyle/>
          <a:p>
            <a:endParaRPr lang="en-AU"/>
          </a:p>
        </p:txBody>
      </p:sp>
      <p:sp>
        <p:nvSpPr>
          <p:cNvPr id="7" name="Header Placeholder 6">
            <a:extLst>
              <a:ext uri="{FF2B5EF4-FFF2-40B4-BE49-F238E27FC236}">
                <a16:creationId xmlns:a16="http://schemas.microsoft.com/office/drawing/2014/main" id="{820FA727-8CFA-F7E6-65B5-E42F31F081C9}"/>
              </a:ext>
            </a:extLst>
          </p:cNvPr>
          <p:cNvSpPr>
            <a:spLocks noGrp="1"/>
          </p:cNvSpPr>
          <p:nvPr>
            <p:ph type="hdr" sz="quarter"/>
          </p:nvPr>
        </p:nvSpPr>
        <p:spPr>
          <a:xfrm>
            <a:off x="0" y="0"/>
            <a:ext cx="2945659" cy="496332"/>
          </a:xfrm>
        </p:spPr>
        <p:txBody>
          <a:bodyPr/>
          <a:lstStyle/>
          <a:p>
            <a:pPr algn="ctr"/>
            <a:endParaRPr lang="en-AU">
              <a:solidFill>
                <a:srgbClr val="FF7E00"/>
              </a:solidFill>
              <a:latin typeface="Times New Roman" panose="02020603050405020304" pitchFamily="18" charset="0"/>
            </a:endParaRPr>
          </a:p>
        </p:txBody>
      </p:sp>
    </p:spTree>
    <p:extLst>
      <p:ext uri="{BB962C8B-B14F-4D97-AF65-F5344CB8AC3E}">
        <p14:creationId xmlns:p14="http://schemas.microsoft.com/office/powerpoint/2010/main" val="28127690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8987" rtl="0" eaLnBrk="1" fontAlgn="base" latinLnBrk="0" hangingPunct="1">
              <a:buClrTx/>
              <a:buSzTx/>
              <a:buFont typeface="Arial" panose="020B0604020202020204" pitchFamily="34" charset="0"/>
              <a:buNone/>
              <a:tabLst/>
              <a:defRPr/>
            </a:pPr>
            <a:endParaRPr lang="en-AU" kern="100">
              <a:effectLst/>
              <a:ea typeface="Aptos" panose="020B000402020202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1218987" rtl="0" eaLnBrk="1" fontAlgn="auto" latinLnBrk="0" hangingPunct="1">
              <a:lnSpc>
                <a:spcPct val="100000"/>
              </a:lnSpc>
              <a:spcBef>
                <a:spcPts val="0"/>
              </a:spcBef>
              <a:spcAft>
                <a:spcPts val="0"/>
              </a:spcAft>
              <a:buClrTx/>
              <a:buSzTx/>
              <a:buFontTx/>
              <a:buNone/>
              <a:tabLst/>
              <a:defRPr/>
            </a:pPr>
            <a:fld id="{CA2D21D1-52E2-420B-B491-CFF6D7BB79F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218987"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Footer Placeholder 4">
            <a:extLst>
              <a:ext uri="{FF2B5EF4-FFF2-40B4-BE49-F238E27FC236}">
                <a16:creationId xmlns:a16="http://schemas.microsoft.com/office/drawing/2014/main" id="{1BC4C7F2-A515-32C0-0BFA-C394E5CF5D0F}"/>
              </a:ext>
            </a:extLst>
          </p:cNvPr>
          <p:cNvSpPr>
            <a:spLocks noGrp="1"/>
          </p:cNvSpPr>
          <p:nvPr>
            <p:ph type="ftr" sz="quarter" idx="4"/>
          </p:nvPr>
        </p:nvSpPr>
        <p:spPr>
          <a:xfrm>
            <a:off x="0" y="9428583"/>
            <a:ext cx="2945659" cy="496332"/>
          </a:xfrm>
        </p:spPr>
        <p:txBody>
          <a:bodyPr/>
          <a:lstStyle/>
          <a:p>
            <a:pPr marL="0" marR="0" lvl="0" indent="0" defTabSz="1218987" rtl="0" eaLnBrk="1" fontAlgn="auto" latinLnBrk="0" hangingPunct="1">
              <a:lnSpc>
                <a:spcPct val="100000"/>
              </a:lnSpc>
              <a:spcBef>
                <a:spcPts val="0"/>
              </a:spcBef>
              <a:spcAft>
                <a:spcPts val="0"/>
              </a:spcAft>
              <a:buClrTx/>
              <a:buSzTx/>
              <a:buFontTx/>
              <a:buNone/>
              <a:tabLst/>
              <a:defRPr/>
            </a:pPr>
            <a:endParaRPr kumimoji="0" lang="en-AU" strike="noStrike" kern="1200" cap="none" spc="0" normalizeH="0" baseline="0" noProof="0">
              <a:ln>
                <a:noFill/>
              </a:ln>
              <a:effectLst/>
              <a:uLnTx/>
              <a:uFillTx/>
              <a:ea typeface="+mn-ea"/>
              <a:cs typeface="+mn-cs"/>
            </a:endParaRPr>
          </a:p>
        </p:txBody>
      </p:sp>
      <p:sp>
        <p:nvSpPr>
          <p:cNvPr id="6" name="Header Placeholder 5">
            <a:extLst>
              <a:ext uri="{FF2B5EF4-FFF2-40B4-BE49-F238E27FC236}">
                <a16:creationId xmlns:a16="http://schemas.microsoft.com/office/drawing/2014/main" id="{50703382-D2C3-E682-F009-452451DBE2FF}"/>
              </a:ext>
            </a:extLst>
          </p:cNvPr>
          <p:cNvSpPr>
            <a:spLocks noGrp="1"/>
          </p:cNvSpPr>
          <p:nvPr>
            <p:ph type="hdr" sz="quarter"/>
          </p:nvPr>
        </p:nvSpPr>
        <p:spPr>
          <a:xfrm>
            <a:off x="0" y="0"/>
            <a:ext cx="2945659" cy="496332"/>
          </a:xfrm>
        </p:spPr>
        <p:txBody>
          <a:bodyPr/>
          <a:lstStyle/>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AU" strike="noStrike" kern="1200" cap="none" spc="0" normalizeH="0" baseline="0" noProof="0">
              <a:ln>
                <a:noFill/>
              </a:ln>
              <a:solidFill>
                <a:srgbClr val="FF7E00"/>
              </a:solidFill>
              <a:effectLst/>
              <a:uLnTx/>
              <a:uFillTx/>
              <a:latin typeface="Times New Roman" panose="02020603050405020304" pitchFamily="18" charset="0"/>
              <a:ea typeface="+mn-ea"/>
              <a:cs typeface="+mn-cs"/>
            </a:endParaRPr>
          </a:p>
        </p:txBody>
      </p:sp>
      <p:sp>
        <p:nvSpPr>
          <p:cNvPr id="7" name="Date Placeholder 6">
            <a:extLst>
              <a:ext uri="{FF2B5EF4-FFF2-40B4-BE49-F238E27FC236}">
                <a16:creationId xmlns:a16="http://schemas.microsoft.com/office/drawing/2014/main" id="{CF3A61B4-5165-0E7A-7FD7-1F0E176F55D8}"/>
              </a:ext>
            </a:extLst>
          </p:cNvPr>
          <p:cNvSpPr>
            <a:spLocks noGrp="1"/>
          </p:cNvSpPr>
          <p:nvPr>
            <p:ph type="dt" idx="1"/>
          </p:nvPr>
        </p:nvSpPr>
        <p:spPr/>
        <p:txBody>
          <a:bodyPr/>
          <a:lstStyle/>
          <a:p>
            <a:fld id="{645F003C-21A5-470F-BA00-C5E24DB400C2}" type="datetime1">
              <a:rPr lang="en-US" smtClean="0"/>
              <a:t>7/4/2024</a:t>
            </a:fld>
            <a:endParaRPr lang="en-US"/>
          </a:p>
        </p:txBody>
      </p:sp>
    </p:spTree>
    <p:extLst>
      <p:ext uri="{BB962C8B-B14F-4D97-AF65-F5344CB8AC3E}">
        <p14:creationId xmlns:p14="http://schemas.microsoft.com/office/powerpoint/2010/main" val="21489872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lang="en-AU" sz="1600" kern="1200">
              <a:effectLst/>
              <a:highlight>
                <a:srgbClr val="00FF00"/>
              </a:highlight>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1218987" rtl="0" eaLnBrk="1" fontAlgn="auto" latinLnBrk="0" hangingPunct="1">
              <a:lnSpc>
                <a:spcPct val="100000"/>
              </a:lnSpc>
              <a:spcBef>
                <a:spcPts val="0"/>
              </a:spcBef>
              <a:spcAft>
                <a:spcPts val="0"/>
              </a:spcAft>
              <a:buClrTx/>
              <a:buSzTx/>
              <a:buFontTx/>
              <a:buNone/>
              <a:tabLst/>
              <a:defRPr/>
            </a:pPr>
            <a:fld id="{CA2D21D1-52E2-420B-B491-CFF6D7BB79F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218987"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Footer Placeholder 4">
            <a:extLst>
              <a:ext uri="{FF2B5EF4-FFF2-40B4-BE49-F238E27FC236}">
                <a16:creationId xmlns:a16="http://schemas.microsoft.com/office/drawing/2014/main" id="{5626C15A-AB94-1648-4D74-1258035F783A}"/>
              </a:ext>
            </a:extLst>
          </p:cNvPr>
          <p:cNvSpPr>
            <a:spLocks noGrp="1"/>
          </p:cNvSpPr>
          <p:nvPr>
            <p:ph type="ftr" sz="quarter" idx="4"/>
          </p:nvPr>
        </p:nvSpPr>
        <p:spPr>
          <a:xfrm>
            <a:off x="0" y="9428583"/>
            <a:ext cx="2945659" cy="496332"/>
          </a:xfrm>
        </p:spPr>
        <p:txBody>
          <a:bodyPr/>
          <a:lstStyle/>
          <a:p>
            <a:pPr marL="0" marR="0" lvl="0" indent="0" defTabSz="1218987" rtl="0" eaLnBrk="1" fontAlgn="auto" latinLnBrk="0" hangingPunct="1">
              <a:lnSpc>
                <a:spcPct val="100000"/>
              </a:lnSpc>
              <a:spcBef>
                <a:spcPts val="0"/>
              </a:spcBef>
              <a:spcAft>
                <a:spcPts val="0"/>
              </a:spcAft>
              <a:buClrTx/>
              <a:buSzTx/>
              <a:buFontTx/>
              <a:buNone/>
              <a:tabLst/>
              <a:defRPr/>
            </a:pPr>
            <a:endParaRPr kumimoji="0" lang="en-AU" strike="noStrike" kern="1200" cap="none" spc="0" normalizeH="0" baseline="0" noProof="0">
              <a:ln>
                <a:noFill/>
              </a:ln>
              <a:effectLst/>
              <a:uLnTx/>
              <a:uFillTx/>
              <a:ea typeface="+mn-ea"/>
              <a:cs typeface="+mn-cs"/>
            </a:endParaRPr>
          </a:p>
        </p:txBody>
      </p:sp>
      <p:sp>
        <p:nvSpPr>
          <p:cNvPr id="6" name="Header Placeholder 5">
            <a:extLst>
              <a:ext uri="{FF2B5EF4-FFF2-40B4-BE49-F238E27FC236}">
                <a16:creationId xmlns:a16="http://schemas.microsoft.com/office/drawing/2014/main" id="{074D08CF-FE2D-CF9D-2D1B-F637CF5E538B}"/>
              </a:ext>
            </a:extLst>
          </p:cNvPr>
          <p:cNvSpPr>
            <a:spLocks noGrp="1"/>
          </p:cNvSpPr>
          <p:nvPr>
            <p:ph type="hdr" sz="quarter"/>
          </p:nvPr>
        </p:nvSpPr>
        <p:spPr>
          <a:xfrm>
            <a:off x="0" y="0"/>
            <a:ext cx="2945659" cy="496332"/>
          </a:xfrm>
        </p:spPr>
        <p:txBody>
          <a:bodyPr/>
          <a:lstStyle/>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AU" strike="noStrike" kern="1200" cap="none" spc="0" normalizeH="0" baseline="0" noProof="0">
              <a:ln>
                <a:noFill/>
              </a:ln>
              <a:solidFill>
                <a:srgbClr val="FF7E00"/>
              </a:solidFill>
              <a:effectLst/>
              <a:uLnTx/>
              <a:uFillTx/>
              <a:latin typeface="Times New Roman" panose="02020603050405020304" pitchFamily="18" charset="0"/>
              <a:ea typeface="+mn-ea"/>
              <a:cs typeface="+mn-cs"/>
            </a:endParaRPr>
          </a:p>
        </p:txBody>
      </p:sp>
      <p:sp>
        <p:nvSpPr>
          <p:cNvPr id="7" name="Date Placeholder 6">
            <a:extLst>
              <a:ext uri="{FF2B5EF4-FFF2-40B4-BE49-F238E27FC236}">
                <a16:creationId xmlns:a16="http://schemas.microsoft.com/office/drawing/2014/main" id="{DB6E2D5B-F45F-6E47-9369-E76495297925}"/>
              </a:ext>
            </a:extLst>
          </p:cNvPr>
          <p:cNvSpPr>
            <a:spLocks noGrp="1"/>
          </p:cNvSpPr>
          <p:nvPr>
            <p:ph type="dt" idx="1"/>
          </p:nvPr>
        </p:nvSpPr>
        <p:spPr/>
        <p:txBody>
          <a:bodyPr/>
          <a:lstStyle/>
          <a:p>
            <a:fld id="{926A1804-5677-4315-9B2D-227A3C8B43DC}" type="datetime1">
              <a:rPr lang="en-US" smtClean="0"/>
              <a:t>7/4/2024</a:t>
            </a:fld>
            <a:endParaRPr lang="en-US"/>
          </a:p>
        </p:txBody>
      </p:sp>
    </p:spTree>
    <p:extLst>
      <p:ext uri="{BB962C8B-B14F-4D97-AF65-F5344CB8AC3E}">
        <p14:creationId xmlns:p14="http://schemas.microsoft.com/office/powerpoint/2010/main" val="11047674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pPr marL="0" marR="0" lvl="0" indent="0" algn="r" defTabSz="1218987" rtl="0" eaLnBrk="1" fontAlgn="auto" latinLnBrk="0" hangingPunct="1">
              <a:lnSpc>
                <a:spcPct val="100000"/>
              </a:lnSpc>
              <a:spcBef>
                <a:spcPts val="0"/>
              </a:spcBef>
              <a:spcAft>
                <a:spcPts val="0"/>
              </a:spcAft>
              <a:buClrTx/>
              <a:buSzTx/>
              <a:buFontTx/>
              <a:buNone/>
              <a:tabLst/>
              <a:defRPr/>
            </a:pPr>
            <a:fld id="{CA2D21D1-52E2-420B-B491-CFF6D7BB79F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218987"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Footer Placeholder 4">
            <a:extLst>
              <a:ext uri="{FF2B5EF4-FFF2-40B4-BE49-F238E27FC236}">
                <a16:creationId xmlns:a16="http://schemas.microsoft.com/office/drawing/2014/main" id="{CD765B13-1197-1F26-99B7-2DFFB3D1DB86}"/>
              </a:ext>
            </a:extLst>
          </p:cNvPr>
          <p:cNvSpPr>
            <a:spLocks noGrp="1"/>
          </p:cNvSpPr>
          <p:nvPr>
            <p:ph type="ftr" sz="quarter" idx="4"/>
          </p:nvPr>
        </p:nvSpPr>
        <p:spPr>
          <a:xfrm>
            <a:off x="0" y="9428583"/>
            <a:ext cx="2945659" cy="496332"/>
          </a:xfrm>
        </p:spPr>
        <p:txBody>
          <a:bodyPr/>
          <a:lstStyle/>
          <a:p>
            <a:pPr marL="0" marR="0" lvl="0" indent="0" defTabSz="1218987" rtl="0" eaLnBrk="1" fontAlgn="auto" latinLnBrk="0" hangingPunct="1">
              <a:lnSpc>
                <a:spcPct val="100000"/>
              </a:lnSpc>
              <a:spcBef>
                <a:spcPts val="0"/>
              </a:spcBef>
              <a:spcAft>
                <a:spcPts val="0"/>
              </a:spcAft>
              <a:buClrTx/>
              <a:buSzTx/>
              <a:buFontTx/>
              <a:buNone/>
              <a:tabLst/>
              <a:defRPr/>
            </a:pPr>
            <a:endParaRPr kumimoji="0" lang="en-AU" strike="noStrike" kern="1200" cap="none" spc="0" normalizeH="0" baseline="0" noProof="0">
              <a:ln>
                <a:noFill/>
              </a:ln>
              <a:effectLst/>
              <a:uLnTx/>
              <a:uFillTx/>
              <a:ea typeface="+mn-ea"/>
              <a:cs typeface="+mn-cs"/>
            </a:endParaRPr>
          </a:p>
        </p:txBody>
      </p:sp>
      <p:sp>
        <p:nvSpPr>
          <p:cNvPr id="6" name="Header Placeholder 5">
            <a:extLst>
              <a:ext uri="{FF2B5EF4-FFF2-40B4-BE49-F238E27FC236}">
                <a16:creationId xmlns:a16="http://schemas.microsoft.com/office/drawing/2014/main" id="{6BDAD0FF-7AC6-D127-514F-1C357C0DCB64}"/>
              </a:ext>
            </a:extLst>
          </p:cNvPr>
          <p:cNvSpPr>
            <a:spLocks noGrp="1"/>
          </p:cNvSpPr>
          <p:nvPr>
            <p:ph type="hdr" sz="quarter"/>
          </p:nvPr>
        </p:nvSpPr>
        <p:spPr>
          <a:xfrm>
            <a:off x="0" y="0"/>
            <a:ext cx="2945659" cy="496332"/>
          </a:xfrm>
        </p:spPr>
        <p:txBody>
          <a:bodyPr/>
          <a:lstStyle/>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AU" strike="noStrike" kern="1200" cap="none" spc="0" normalizeH="0" baseline="0" noProof="0">
              <a:ln>
                <a:noFill/>
              </a:ln>
              <a:solidFill>
                <a:srgbClr val="FF7E00"/>
              </a:solidFill>
              <a:effectLst/>
              <a:uLnTx/>
              <a:uFillTx/>
              <a:latin typeface="Times New Roman" panose="02020603050405020304" pitchFamily="18" charset="0"/>
              <a:ea typeface="+mn-ea"/>
              <a:cs typeface="+mn-cs"/>
            </a:endParaRPr>
          </a:p>
        </p:txBody>
      </p:sp>
      <p:sp>
        <p:nvSpPr>
          <p:cNvPr id="7" name="Date Placeholder 6">
            <a:extLst>
              <a:ext uri="{FF2B5EF4-FFF2-40B4-BE49-F238E27FC236}">
                <a16:creationId xmlns:a16="http://schemas.microsoft.com/office/drawing/2014/main" id="{18BAB6FB-DD7C-1043-6100-AA66EF76143C}"/>
              </a:ext>
            </a:extLst>
          </p:cNvPr>
          <p:cNvSpPr>
            <a:spLocks noGrp="1"/>
          </p:cNvSpPr>
          <p:nvPr>
            <p:ph type="dt" idx="1"/>
          </p:nvPr>
        </p:nvSpPr>
        <p:spPr/>
        <p:txBody>
          <a:bodyPr/>
          <a:lstStyle/>
          <a:p>
            <a:fld id="{BA2E41DD-D135-474B-A24A-D1F27C8409B9}" type="datetime1">
              <a:rPr lang="en-US" smtClean="0"/>
              <a:t>7/4/2024</a:t>
            </a:fld>
            <a:endParaRPr lang="en-US"/>
          </a:p>
        </p:txBody>
      </p:sp>
    </p:spTree>
    <p:extLst>
      <p:ext uri="{BB962C8B-B14F-4D97-AF65-F5344CB8AC3E}">
        <p14:creationId xmlns:p14="http://schemas.microsoft.com/office/powerpoint/2010/main" val="11591084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8987" rtl="0" eaLnBrk="1" fontAlgn="auto" latinLnBrk="0" hangingPunct="1">
              <a:lnSpc>
                <a:spcPct val="100000"/>
              </a:lnSpc>
              <a:spcBef>
                <a:spcPts val="0"/>
              </a:spcBef>
              <a:buClrTx/>
              <a:buSzTx/>
              <a:buFontTx/>
              <a:buNone/>
              <a:tabLst/>
              <a:defRPr/>
            </a:pPr>
            <a:endParaRPr lang="en-AU"/>
          </a:p>
        </p:txBody>
      </p:sp>
      <p:sp>
        <p:nvSpPr>
          <p:cNvPr id="4" name="Slide Number Placeholder 3"/>
          <p:cNvSpPr>
            <a:spLocks noGrp="1"/>
          </p:cNvSpPr>
          <p:nvPr>
            <p:ph type="sldNum" sz="quarter" idx="5"/>
          </p:nvPr>
        </p:nvSpPr>
        <p:spPr/>
        <p:txBody>
          <a:bodyPr/>
          <a:lstStyle/>
          <a:p>
            <a:pPr marL="0" marR="0" lvl="0" indent="0" algn="r" defTabSz="1218987" rtl="0" eaLnBrk="1" fontAlgn="auto" latinLnBrk="0" hangingPunct="1">
              <a:lnSpc>
                <a:spcPct val="100000"/>
              </a:lnSpc>
              <a:spcBef>
                <a:spcPts val="0"/>
              </a:spcBef>
              <a:spcAft>
                <a:spcPts val="0"/>
              </a:spcAft>
              <a:buClrTx/>
              <a:buSzTx/>
              <a:buFontTx/>
              <a:buNone/>
              <a:tabLst/>
              <a:defRPr/>
            </a:pPr>
            <a:fld id="{CA2D21D1-52E2-420B-B491-CFF6D7BB79F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218987"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Footer Placeholder 4">
            <a:extLst>
              <a:ext uri="{FF2B5EF4-FFF2-40B4-BE49-F238E27FC236}">
                <a16:creationId xmlns:a16="http://schemas.microsoft.com/office/drawing/2014/main" id="{5626C15A-AB94-1648-4D74-1258035F783A}"/>
              </a:ext>
            </a:extLst>
          </p:cNvPr>
          <p:cNvSpPr>
            <a:spLocks noGrp="1"/>
          </p:cNvSpPr>
          <p:nvPr>
            <p:ph type="ftr" sz="quarter" idx="4"/>
          </p:nvPr>
        </p:nvSpPr>
        <p:spPr>
          <a:xfrm>
            <a:off x="0" y="9428583"/>
            <a:ext cx="2945659" cy="496332"/>
          </a:xfrm>
        </p:spPr>
        <p:txBody>
          <a:bodyPr/>
          <a:lstStyle/>
          <a:p>
            <a:pPr marL="0" marR="0" lvl="0" indent="0" defTabSz="1218987" rtl="0" eaLnBrk="1" fontAlgn="auto" latinLnBrk="0" hangingPunct="1">
              <a:lnSpc>
                <a:spcPct val="100000"/>
              </a:lnSpc>
              <a:spcBef>
                <a:spcPts val="0"/>
              </a:spcBef>
              <a:spcAft>
                <a:spcPts val="0"/>
              </a:spcAft>
              <a:buClrTx/>
              <a:buSzTx/>
              <a:buFontTx/>
              <a:buNone/>
              <a:tabLst/>
              <a:defRPr/>
            </a:pPr>
            <a:endParaRPr kumimoji="0" lang="en-AU" strike="noStrike" kern="1200" cap="none" spc="0" normalizeH="0" baseline="0" noProof="0">
              <a:ln>
                <a:noFill/>
              </a:ln>
              <a:effectLst/>
              <a:uLnTx/>
              <a:uFillTx/>
              <a:ea typeface="+mn-ea"/>
              <a:cs typeface="+mn-cs"/>
            </a:endParaRPr>
          </a:p>
        </p:txBody>
      </p:sp>
      <p:sp>
        <p:nvSpPr>
          <p:cNvPr id="6" name="Header Placeholder 5">
            <a:extLst>
              <a:ext uri="{FF2B5EF4-FFF2-40B4-BE49-F238E27FC236}">
                <a16:creationId xmlns:a16="http://schemas.microsoft.com/office/drawing/2014/main" id="{074D08CF-FE2D-CF9D-2D1B-F637CF5E538B}"/>
              </a:ext>
            </a:extLst>
          </p:cNvPr>
          <p:cNvSpPr>
            <a:spLocks noGrp="1"/>
          </p:cNvSpPr>
          <p:nvPr>
            <p:ph type="hdr" sz="quarter"/>
          </p:nvPr>
        </p:nvSpPr>
        <p:spPr>
          <a:xfrm>
            <a:off x="0" y="0"/>
            <a:ext cx="2945659" cy="496332"/>
          </a:xfrm>
        </p:spPr>
        <p:txBody>
          <a:bodyPr/>
          <a:lstStyle/>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AU" strike="noStrike" kern="1200" cap="none" spc="0" normalizeH="0" baseline="0" noProof="0">
              <a:ln>
                <a:noFill/>
              </a:ln>
              <a:solidFill>
                <a:srgbClr val="FF7E00"/>
              </a:solidFill>
              <a:effectLst/>
              <a:uLnTx/>
              <a:uFillTx/>
              <a:latin typeface="Times New Roman" panose="02020603050405020304" pitchFamily="18" charset="0"/>
              <a:ea typeface="+mn-ea"/>
              <a:cs typeface="+mn-cs"/>
            </a:endParaRPr>
          </a:p>
        </p:txBody>
      </p:sp>
      <p:sp>
        <p:nvSpPr>
          <p:cNvPr id="7" name="Date Placeholder 6">
            <a:extLst>
              <a:ext uri="{FF2B5EF4-FFF2-40B4-BE49-F238E27FC236}">
                <a16:creationId xmlns:a16="http://schemas.microsoft.com/office/drawing/2014/main" id="{B78EB50F-273B-BFED-B7E4-EAB5BDE3CA4D}"/>
              </a:ext>
            </a:extLst>
          </p:cNvPr>
          <p:cNvSpPr>
            <a:spLocks noGrp="1"/>
          </p:cNvSpPr>
          <p:nvPr>
            <p:ph type="dt" idx="1"/>
          </p:nvPr>
        </p:nvSpPr>
        <p:spPr/>
        <p:txBody>
          <a:bodyPr/>
          <a:lstStyle/>
          <a:p>
            <a:fld id="{6CB76D4A-D2CA-48C5-9CC3-74E34D035BFD}" type="datetime1">
              <a:rPr lang="en-US" smtClean="0"/>
              <a:t>7/4/2024</a:t>
            </a:fld>
            <a:endParaRPr lang="en-US"/>
          </a:p>
        </p:txBody>
      </p:sp>
    </p:spTree>
    <p:extLst>
      <p:ext uri="{BB962C8B-B14F-4D97-AF65-F5344CB8AC3E}">
        <p14:creationId xmlns:p14="http://schemas.microsoft.com/office/powerpoint/2010/main" val="41464393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8987" rtl="0" eaLnBrk="1" fontAlgn="auto" latinLnBrk="0" hangingPunct="1">
              <a:buClrTx/>
              <a:buSzTx/>
              <a:buFontTx/>
              <a:buNone/>
              <a:tabLst/>
              <a:defRPr/>
            </a:pPr>
            <a:endParaRPr lang="en-AU" b="0"/>
          </a:p>
        </p:txBody>
      </p:sp>
      <p:sp>
        <p:nvSpPr>
          <p:cNvPr id="4" name="Slide Number Placeholder 3"/>
          <p:cNvSpPr>
            <a:spLocks noGrp="1"/>
          </p:cNvSpPr>
          <p:nvPr>
            <p:ph type="sldNum" sz="quarter" idx="5"/>
          </p:nvPr>
        </p:nvSpPr>
        <p:spPr/>
        <p:txBody>
          <a:bodyPr/>
          <a:lstStyle/>
          <a:p>
            <a:pPr marL="0" marR="0" lvl="0" indent="0" algn="r" defTabSz="1218987" rtl="0" eaLnBrk="1" fontAlgn="auto" latinLnBrk="0" hangingPunct="1">
              <a:lnSpc>
                <a:spcPct val="100000"/>
              </a:lnSpc>
              <a:spcBef>
                <a:spcPts val="0"/>
              </a:spcBef>
              <a:spcAft>
                <a:spcPts val="0"/>
              </a:spcAft>
              <a:buClrTx/>
              <a:buSzTx/>
              <a:buFontTx/>
              <a:buNone/>
              <a:tabLst/>
              <a:defRPr/>
            </a:pPr>
            <a:fld id="{CA2D21D1-52E2-420B-B491-CFF6D7BB79F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218987"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Footer Placeholder 4">
            <a:extLst>
              <a:ext uri="{FF2B5EF4-FFF2-40B4-BE49-F238E27FC236}">
                <a16:creationId xmlns:a16="http://schemas.microsoft.com/office/drawing/2014/main" id="{CD765B13-1197-1F26-99B7-2DFFB3D1DB86}"/>
              </a:ext>
            </a:extLst>
          </p:cNvPr>
          <p:cNvSpPr>
            <a:spLocks noGrp="1"/>
          </p:cNvSpPr>
          <p:nvPr>
            <p:ph type="ftr" sz="quarter" idx="4"/>
          </p:nvPr>
        </p:nvSpPr>
        <p:spPr>
          <a:xfrm>
            <a:off x="0" y="9428583"/>
            <a:ext cx="2945659" cy="496332"/>
          </a:xfrm>
        </p:spPr>
        <p:txBody>
          <a:bodyPr/>
          <a:lstStyle/>
          <a:p>
            <a:pPr marL="0" marR="0" lvl="0" indent="0" defTabSz="1218987" rtl="0" eaLnBrk="1" fontAlgn="auto" latinLnBrk="0" hangingPunct="1">
              <a:lnSpc>
                <a:spcPct val="100000"/>
              </a:lnSpc>
              <a:spcBef>
                <a:spcPts val="0"/>
              </a:spcBef>
              <a:spcAft>
                <a:spcPts val="0"/>
              </a:spcAft>
              <a:buClrTx/>
              <a:buSzTx/>
              <a:buFontTx/>
              <a:buNone/>
              <a:tabLst/>
              <a:defRPr/>
            </a:pPr>
            <a:endParaRPr kumimoji="0" lang="en-AU" strike="noStrike" kern="1200" cap="none" spc="0" normalizeH="0" baseline="0" noProof="0">
              <a:ln>
                <a:noFill/>
              </a:ln>
              <a:effectLst/>
              <a:uLnTx/>
              <a:uFillTx/>
              <a:ea typeface="+mn-ea"/>
              <a:cs typeface="+mn-cs"/>
            </a:endParaRPr>
          </a:p>
        </p:txBody>
      </p:sp>
      <p:sp>
        <p:nvSpPr>
          <p:cNvPr id="6" name="Header Placeholder 5">
            <a:extLst>
              <a:ext uri="{FF2B5EF4-FFF2-40B4-BE49-F238E27FC236}">
                <a16:creationId xmlns:a16="http://schemas.microsoft.com/office/drawing/2014/main" id="{6BDAD0FF-7AC6-D127-514F-1C357C0DCB64}"/>
              </a:ext>
            </a:extLst>
          </p:cNvPr>
          <p:cNvSpPr>
            <a:spLocks noGrp="1"/>
          </p:cNvSpPr>
          <p:nvPr>
            <p:ph type="hdr" sz="quarter"/>
          </p:nvPr>
        </p:nvSpPr>
        <p:spPr>
          <a:xfrm>
            <a:off x="0" y="0"/>
            <a:ext cx="2945659" cy="496332"/>
          </a:xfrm>
        </p:spPr>
        <p:txBody>
          <a:bodyPr/>
          <a:lstStyle/>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AU" strike="noStrike" kern="1200" cap="none" spc="0" normalizeH="0" baseline="0" noProof="0">
              <a:ln>
                <a:noFill/>
              </a:ln>
              <a:solidFill>
                <a:srgbClr val="FF7E00"/>
              </a:solidFill>
              <a:effectLst/>
              <a:uLnTx/>
              <a:uFillTx/>
              <a:latin typeface="Times New Roman" panose="02020603050405020304" pitchFamily="18" charset="0"/>
              <a:ea typeface="+mn-ea"/>
              <a:cs typeface="+mn-cs"/>
            </a:endParaRPr>
          </a:p>
        </p:txBody>
      </p:sp>
      <p:sp>
        <p:nvSpPr>
          <p:cNvPr id="7" name="Date Placeholder 6">
            <a:extLst>
              <a:ext uri="{FF2B5EF4-FFF2-40B4-BE49-F238E27FC236}">
                <a16:creationId xmlns:a16="http://schemas.microsoft.com/office/drawing/2014/main" id="{0ED46BCF-C7C2-31C9-8924-04A60D3E4193}"/>
              </a:ext>
            </a:extLst>
          </p:cNvPr>
          <p:cNvSpPr>
            <a:spLocks noGrp="1"/>
          </p:cNvSpPr>
          <p:nvPr>
            <p:ph type="dt" idx="1"/>
          </p:nvPr>
        </p:nvSpPr>
        <p:spPr/>
        <p:txBody>
          <a:bodyPr/>
          <a:lstStyle/>
          <a:p>
            <a:fld id="{2DB18733-B6CB-487F-9D83-D2AD02FFCC45}" type="datetime1">
              <a:rPr lang="en-US" smtClean="0"/>
              <a:t>7/4/2024</a:t>
            </a:fld>
            <a:endParaRPr lang="en-US"/>
          </a:p>
        </p:txBody>
      </p:sp>
    </p:spTree>
    <p:extLst>
      <p:ext uri="{BB962C8B-B14F-4D97-AF65-F5344CB8AC3E}">
        <p14:creationId xmlns:p14="http://schemas.microsoft.com/office/powerpoint/2010/main" val="1897204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AU" u="none"/>
          </a:p>
        </p:txBody>
      </p:sp>
      <p:sp>
        <p:nvSpPr>
          <p:cNvPr id="4" name="Slide Number Placeholder 3"/>
          <p:cNvSpPr>
            <a:spLocks noGrp="1"/>
          </p:cNvSpPr>
          <p:nvPr>
            <p:ph type="sldNum" sz="quarter" idx="5"/>
          </p:nvPr>
        </p:nvSpPr>
        <p:spPr/>
        <p:txBody>
          <a:bodyPr/>
          <a:lstStyle/>
          <a:p>
            <a:pPr marL="0" marR="0" lvl="0" indent="0" algn="r" defTabSz="1218987" rtl="0" eaLnBrk="1" fontAlgn="auto" latinLnBrk="0" hangingPunct="1">
              <a:lnSpc>
                <a:spcPct val="100000"/>
              </a:lnSpc>
              <a:spcBef>
                <a:spcPts val="0"/>
              </a:spcBef>
              <a:spcAft>
                <a:spcPts val="0"/>
              </a:spcAft>
              <a:buClrTx/>
              <a:buSzTx/>
              <a:buFontTx/>
              <a:buNone/>
              <a:tabLst/>
              <a:defRPr/>
            </a:pPr>
            <a:fld id="{CA2D21D1-52E2-420B-B491-CFF6D7BB79F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218987"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Footer Placeholder 4">
            <a:extLst>
              <a:ext uri="{FF2B5EF4-FFF2-40B4-BE49-F238E27FC236}">
                <a16:creationId xmlns:a16="http://schemas.microsoft.com/office/drawing/2014/main" id="{1BC4C7F2-A515-32C0-0BFA-C394E5CF5D0F}"/>
              </a:ext>
            </a:extLst>
          </p:cNvPr>
          <p:cNvSpPr>
            <a:spLocks noGrp="1"/>
          </p:cNvSpPr>
          <p:nvPr>
            <p:ph type="ftr" sz="quarter" idx="4"/>
          </p:nvPr>
        </p:nvSpPr>
        <p:spPr>
          <a:xfrm>
            <a:off x="0" y="9428583"/>
            <a:ext cx="2945659" cy="496332"/>
          </a:xfrm>
        </p:spPr>
        <p:txBody>
          <a:bodyPr/>
          <a:lstStyle/>
          <a:p>
            <a:pPr marL="0" marR="0" lvl="0" indent="0" defTabSz="1218987" rtl="0" eaLnBrk="1" fontAlgn="auto" latinLnBrk="0" hangingPunct="1">
              <a:lnSpc>
                <a:spcPct val="100000"/>
              </a:lnSpc>
              <a:spcBef>
                <a:spcPts val="0"/>
              </a:spcBef>
              <a:spcAft>
                <a:spcPts val="0"/>
              </a:spcAft>
              <a:buClrTx/>
              <a:buSzTx/>
              <a:buFontTx/>
              <a:buNone/>
              <a:tabLst/>
              <a:defRPr/>
            </a:pPr>
            <a:endParaRPr kumimoji="0" lang="en-AU" strike="noStrike" kern="1200" cap="none" spc="0" normalizeH="0" baseline="0" noProof="0">
              <a:ln>
                <a:noFill/>
              </a:ln>
              <a:effectLst/>
              <a:uLnTx/>
              <a:uFillTx/>
              <a:ea typeface="+mn-ea"/>
              <a:cs typeface="+mn-cs"/>
            </a:endParaRPr>
          </a:p>
        </p:txBody>
      </p:sp>
      <p:sp>
        <p:nvSpPr>
          <p:cNvPr id="6" name="Header Placeholder 5">
            <a:extLst>
              <a:ext uri="{FF2B5EF4-FFF2-40B4-BE49-F238E27FC236}">
                <a16:creationId xmlns:a16="http://schemas.microsoft.com/office/drawing/2014/main" id="{50703382-D2C3-E682-F009-452451DBE2FF}"/>
              </a:ext>
            </a:extLst>
          </p:cNvPr>
          <p:cNvSpPr>
            <a:spLocks noGrp="1"/>
          </p:cNvSpPr>
          <p:nvPr>
            <p:ph type="hdr" sz="quarter"/>
          </p:nvPr>
        </p:nvSpPr>
        <p:spPr>
          <a:xfrm>
            <a:off x="0" y="0"/>
            <a:ext cx="2945659" cy="496332"/>
          </a:xfrm>
        </p:spPr>
        <p:txBody>
          <a:bodyPr/>
          <a:lstStyle/>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AU" strike="noStrike" kern="1200" cap="none" spc="0" normalizeH="0" baseline="0" noProof="0">
              <a:ln>
                <a:noFill/>
              </a:ln>
              <a:solidFill>
                <a:srgbClr val="FF7E00"/>
              </a:solidFill>
              <a:effectLst/>
              <a:uLnTx/>
              <a:uFillTx/>
              <a:latin typeface="Times New Roman" panose="02020603050405020304" pitchFamily="18" charset="0"/>
              <a:ea typeface="+mn-ea"/>
              <a:cs typeface="+mn-cs"/>
            </a:endParaRPr>
          </a:p>
        </p:txBody>
      </p:sp>
      <p:sp>
        <p:nvSpPr>
          <p:cNvPr id="7" name="Date Placeholder 6">
            <a:extLst>
              <a:ext uri="{FF2B5EF4-FFF2-40B4-BE49-F238E27FC236}">
                <a16:creationId xmlns:a16="http://schemas.microsoft.com/office/drawing/2014/main" id="{CF3A61B4-5165-0E7A-7FD7-1F0E176F55D8}"/>
              </a:ext>
            </a:extLst>
          </p:cNvPr>
          <p:cNvSpPr>
            <a:spLocks noGrp="1"/>
          </p:cNvSpPr>
          <p:nvPr>
            <p:ph type="dt" idx="1"/>
          </p:nvPr>
        </p:nvSpPr>
        <p:spPr/>
        <p:txBody>
          <a:bodyPr/>
          <a:lstStyle/>
          <a:p>
            <a:fld id="{7DD151C4-F859-4091-8A3A-BF85E3A12101}" type="datetime1">
              <a:rPr lang="en-US" smtClean="0"/>
              <a:t>7/4/2024</a:t>
            </a:fld>
            <a:endParaRPr lang="en-US"/>
          </a:p>
        </p:txBody>
      </p:sp>
    </p:spTree>
    <p:extLst>
      <p:ext uri="{BB962C8B-B14F-4D97-AF65-F5344CB8AC3E}">
        <p14:creationId xmlns:p14="http://schemas.microsoft.com/office/powerpoint/2010/main" val="36780669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8521617C-2330-43C0-83CA-1B53F434AD03}" type="slidenum">
              <a:rPr lang="en-AU" smtClean="0"/>
              <a:t>6</a:t>
            </a:fld>
            <a:endParaRPr lang="en-AU"/>
          </a:p>
        </p:txBody>
      </p:sp>
      <p:sp>
        <p:nvSpPr>
          <p:cNvPr id="5" name="Footer Placeholder 4">
            <a:extLst>
              <a:ext uri="{FF2B5EF4-FFF2-40B4-BE49-F238E27FC236}">
                <a16:creationId xmlns:a16="http://schemas.microsoft.com/office/drawing/2014/main" id="{66F4133F-AF08-9E81-BAB2-94CFCAE77D6F}"/>
              </a:ext>
            </a:extLst>
          </p:cNvPr>
          <p:cNvSpPr>
            <a:spLocks noGrp="1"/>
          </p:cNvSpPr>
          <p:nvPr>
            <p:ph type="ftr" sz="quarter" idx="4"/>
          </p:nvPr>
        </p:nvSpPr>
        <p:spPr>
          <a:xfrm>
            <a:off x="0" y="8685213"/>
            <a:ext cx="2971800" cy="458787"/>
          </a:xfrm>
        </p:spPr>
        <p:txBody>
          <a:bodyPr/>
          <a:lstStyle/>
          <a:p>
            <a:endParaRPr lang="en-AU"/>
          </a:p>
        </p:txBody>
      </p:sp>
      <p:sp>
        <p:nvSpPr>
          <p:cNvPr id="6" name="Header Placeholder 5">
            <a:extLst>
              <a:ext uri="{FF2B5EF4-FFF2-40B4-BE49-F238E27FC236}">
                <a16:creationId xmlns:a16="http://schemas.microsoft.com/office/drawing/2014/main" id="{C1C4E81D-C3D2-9CB2-782C-797BCCE0E732}"/>
              </a:ext>
            </a:extLst>
          </p:cNvPr>
          <p:cNvSpPr>
            <a:spLocks noGrp="1"/>
          </p:cNvSpPr>
          <p:nvPr>
            <p:ph type="hdr" sz="quarter"/>
          </p:nvPr>
        </p:nvSpPr>
        <p:spPr>
          <a:xfrm>
            <a:off x="0" y="0"/>
            <a:ext cx="2971800" cy="458788"/>
          </a:xfrm>
        </p:spPr>
        <p:txBody>
          <a:bodyPr/>
          <a:lstStyle/>
          <a:p>
            <a:pPr algn="ctr"/>
            <a:endParaRPr lang="en-AU">
              <a:solidFill>
                <a:srgbClr val="FF7E00"/>
              </a:solidFill>
              <a:latin typeface="Times New Roman" panose="02020603050405020304" pitchFamily="18" charset="0"/>
            </a:endParaRPr>
          </a:p>
        </p:txBody>
      </p:sp>
    </p:spTree>
    <p:extLst>
      <p:ext uri="{BB962C8B-B14F-4D97-AF65-F5344CB8AC3E}">
        <p14:creationId xmlns:p14="http://schemas.microsoft.com/office/powerpoint/2010/main" val="39752815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pPr marL="0" marR="0" lvl="0" indent="0" algn="r" defTabSz="1218987" rtl="0" eaLnBrk="1" fontAlgn="auto" latinLnBrk="0" hangingPunct="1">
              <a:lnSpc>
                <a:spcPct val="100000"/>
              </a:lnSpc>
              <a:spcBef>
                <a:spcPts val="0"/>
              </a:spcBef>
              <a:spcAft>
                <a:spcPts val="0"/>
              </a:spcAft>
              <a:buClrTx/>
              <a:buSzTx/>
              <a:buFontTx/>
              <a:buNone/>
              <a:tabLst/>
              <a:defRPr/>
            </a:pPr>
            <a:fld id="{CA2D21D1-52E2-420B-B491-CFF6D7BB79F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218987"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Footer Placeholder 4">
            <a:extLst>
              <a:ext uri="{FF2B5EF4-FFF2-40B4-BE49-F238E27FC236}">
                <a16:creationId xmlns:a16="http://schemas.microsoft.com/office/drawing/2014/main" id="{5B48132B-2854-A89C-76C3-492E098C40F9}"/>
              </a:ext>
            </a:extLst>
          </p:cNvPr>
          <p:cNvSpPr>
            <a:spLocks noGrp="1"/>
          </p:cNvSpPr>
          <p:nvPr>
            <p:ph type="ftr" sz="quarter" idx="4"/>
          </p:nvPr>
        </p:nvSpPr>
        <p:spPr>
          <a:xfrm>
            <a:off x="0" y="9428583"/>
            <a:ext cx="2945659" cy="496332"/>
          </a:xfrm>
        </p:spPr>
        <p:txBody>
          <a:bodyPr/>
          <a:lstStyle/>
          <a:p>
            <a:pPr marL="0" marR="0" lvl="0" indent="0" defTabSz="1218987" rtl="0" eaLnBrk="1" fontAlgn="auto" latinLnBrk="0" hangingPunct="1">
              <a:lnSpc>
                <a:spcPct val="100000"/>
              </a:lnSpc>
              <a:spcBef>
                <a:spcPts val="0"/>
              </a:spcBef>
              <a:spcAft>
                <a:spcPts val="0"/>
              </a:spcAft>
              <a:buClrTx/>
              <a:buSzTx/>
              <a:buFontTx/>
              <a:buNone/>
              <a:tabLst/>
              <a:defRPr/>
            </a:pPr>
            <a:endParaRPr kumimoji="0" lang="en-AU" strike="noStrike" kern="1200" cap="none" spc="0" normalizeH="0" baseline="0" noProof="0">
              <a:ln>
                <a:noFill/>
              </a:ln>
              <a:effectLst/>
              <a:uLnTx/>
              <a:uFillTx/>
              <a:ea typeface="+mn-ea"/>
              <a:cs typeface="+mn-cs"/>
            </a:endParaRPr>
          </a:p>
        </p:txBody>
      </p:sp>
      <p:sp>
        <p:nvSpPr>
          <p:cNvPr id="6" name="Header Placeholder 5">
            <a:extLst>
              <a:ext uri="{FF2B5EF4-FFF2-40B4-BE49-F238E27FC236}">
                <a16:creationId xmlns:a16="http://schemas.microsoft.com/office/drawing/2014/main" id="{28757A4A-3EAB-964B-F1C5-66D810AA767D}"/>
              </a:ext>
            </a:extLst>
          </p:cNvPr>
          <p:cNvSpPr>
            <a:spLocks noGrp="1"/>
          </p:cNvSpPr>
          <p:nvPr>
            <p:ph type="hdr" sz="quarter"/>
          </p:nvPr>
        </p:nvSpPr>
        <p:spPr>
          <a:xfrm>
            <a:off x="0" y="0"/>
            <a:ext cx="2945659" cy="496332"/>
          </a:xfrm>
        </p:spPr>
        <p:txBody>
          <a:bodyPr/>
          <a:lstStyle/>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AU" strike="noStrike" kern="1200" cap="none" spc="0" normalizeH="0" baseline="0" noProof="0">
              <a:ln>
                <a:noFill/>
              </a:ln>
              <a:solidFill>
                <a:srgbClr val="FF7E00"/>
              </a:solidFill>
              <a:effectLst/>
              <a:uLnTx/>
              <a:uFillTx/>
              <a:latin typeface="Times New Roman" panose="02020603050405020304" pitchFamily="18" charset="0"/>
              <a:ea typeface="+mn-ea"/>
              <a:cs typeface="+mn-cs"/>
            </a:endParaRPr>
          </a:p>
        </p:txBody>
      </p:sp>
      <p:sp>
        <p:nvSpPr>
          <p:cNvPr id="7" name="Date Placeholder 6">
            <a:extLst>
              <a:ext uri="{FF2B5EF4-FFF2-40B4-BE49-F238E27FC236}">
                <a16:creationId xmlns:a16="http://schemas.microsoft.com/office/drawing/2014/main" id="{28C64018-AF22-8295-5A58-B58E54E74594}"/>
              </a:ext>
            </a:extLst>
          </p:cNvPr>
          <p:cNvSpPr>
            <a:spLocks noGrp="1"/>
          </p:cNvSpPr>
          <p:nvPr>
            <p:ph type="dt" idx="1"/>
          </p:nvPr>
        </p:nvSpPr>
        <p:spPr/>
        <p:txBody>
          <a:bodyPr/>
          <a:lstStyle/>
          <a:p>
            <a:fld id="{939F88A7-F618-4B19-B1DF-7187CD510130}" type="datetime1">
              <a:rPr lang="en-US" smtClean="0"/>
              <a:t>7/4/2024</a:t>
            </a:fld>
            <a:endParaRPr lang="en-US"/>
          </a:p>
        </p:txBody>
      </p:sp>
    </p:spTree>
    <p:extLst>
      <p:ext uri="{BB962C8B-B14F-4D97-AF65-F5344CB8AC3E}">
        <p14:creationId xmlns:p14="http://schemas.microsoft.com/office/powerpoint/2010/main" val="24890445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endParaRPr lang="en-AU">
              <a:effectLst/>
              <a:ea typeface="Calibri" panose="020F0502020204030204" pitchFamily="34" charset="0"/>
            </a:endParaRPr>
          </a:p>
        </p:txBody>
      </p:sp>
      <p:sp>
        <p:nvSpPr>
          <p:cNvPr id="4" name="Slide Number Placeholder 3"/>
          <p:cNvSpPr>
            <a:spLocks noGrp="1"/>
          </p:cNvSpPr>
          <p:nvPr>
            <p:ph type="sldNum" sz="quarter" idx="5"/>
          </p:nvPr>
        </p:nvSpPr>
        <p:spPr/>
        <p:txBody>
          <a:bodyPr/>
          <a:lstStyle/>
          <a:p>
            <a:pPr marL="0" marR="0" lvl="0" indent="0" algn="r" defTabSz="1218987" rtl="0" eaLnBrk="1" fontAlgn="auto" latinLnBrk="0" hangingPunct="1">
              <a:lnSpc>
                <a:spcPct val="100000"/>
              </a:lnSpc>
              <a:spcBef>
                <a:spcPts val="0"/>
              </a:spcBef>
              <a:spcAft>
                <a:spcPts val="0"/>
              </a:spcAft>
              <a:buClrTx/>
              <a:buSzTx/>
              <a:buFontTx/>
              <a:buNone/>
              <a:tabLst/>
              <a:defRPr/>
            </a:pPr>
            <a:fld id="{CA2D21D1-52E2-420B-B491-CFF6D7BB79F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218987"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Footer Placeholder 4">
            <a:extLst>
              <a:ext uri="{FF2B5EF4-FFF2-40B4-BE49-F238E27FC236}">
                <a16:creationId xmlns:a16="http://schemas.microsoft.com/office/drawing/2014/main" id="{5B48132B-2854-A89C-76C3-492E098C40F9}"/>
              </a:ext>
            </a:extLst>
          </p:cNvPr>
          <p:cNvSpPr>
            <a:spLocks noGrp="1"/>
          </p:cNvSpPr>
          <p:nvPr>
            <p:ph type="ftr" sz="quarter" idx="4"/>
          </p:nvPr>
        </p:nvSpPr>
        <p:spPr>
          <a:xfrm>
            <a:off x="0" y="9428583"/>
            <a:ext cx="2945659" cy="496332"/>
          </a:xfrm>
        </p:spPr>
        <p:txBody>
          <a:bodyPr/>
          <a:lstStyle/>
          <a:p>
            <a:pPr marL="0" marR="0" lvl="0" indent="0" defTabSz="1218987" rtl="0" eaLnBrk="1" fontAlgn="auto" latinLnBrk="0" hangingPunct="1">
              <a:lnSpc>
                <a:spcPct val="100000"/>
              </a:lnSpc>
              <a:spcBef>
                <a:spcPts val="0"/>
              </a:spcBef>
              <a:spcAft>
                <a:spcPts val="0"/>
              </a:spcAft>
              <a:buClrTx/>
              <a:buSzTx/>
              <a:buFontTx/>
              <a:buNone/>
              <a:tabLst/>
              <a:defRPr/>
            </a:pPr>
            <a:endParaRPr kumimoji="0" lang="en-AU" strike="noStrike" kern="1200" cap="none" spc="0" normalizeH="0" baseline="0" noProof="0">
              <a:ln>
                <a:noFill/>
              </a:ln>
              <a:effectLst/>
              <a:uLnTx/>
              <a:uFillTx/>
              <a:ea typeface="+mn-ea"/>
              <a:cs typeface="+mn-cs"/>
            </a:endParaRPr>
          </a:p>
        </p:txBody>
      </p:sp>
      <p:sp>
        <p:nvSpPr>
          <p:cNvPr id="6" name="Header Placeholder 5">
            <a:extLst>
              <a:ext uri="{FF2B5EF4-FFF2-40B4-BE49-F238E27FC236}">
                <a16:creationId xmlns:a16="http://schemas.microsoft.com/office/drawing/2014/main" id="{28757A4A-3EAB-964B-F1C5-66D810AA767D}"/>
              </a:ext>
            </a:extLst>
          </p:cNvPr>
          <p:cNvSpPr>
            <a:spLocks noGrp="1"/>
          </p:cNvSpPr>
          <p:nvPr>
            <p:ph type="hdr" sz="quarter"/>
          </p:nvPr>
        </p:nvSpPr>
        <p:spPr>
          <a:xfrm>
            <a:off x="0" y="0"/>
            <a:ext cx="2945659" cy="496332"/>
          </a:xfrm>
        </p:spPr>
        <p:txBody>
          <a:bodyPr/>
          <a:lstStyle/>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AU" strike="noStrike" kern="1200" cap="none" spc="0" normalizeH="0" baseline="0" noProof="0">
              <a:ln>
                <a:noFill/>
              </a:ln>
              <a:solidFill>
                <a:srgbClr val="FF7E00"/>
              </a:solidFill>
              <a:effectLst/>
              <a:uLnTx/>
              <a:uFillTx/>
              <a:latin typeface="Times New Roman" panose="02020603050405020304" pitchFamily="18" charset="0"/>
              <a:ea typeface="+mn-ea"/>
              <a:cs typeface="+mn-cs"/>
            </a:endParaRPr>
          </a:p>
        </p:txBody>
      </p:sp>
      <p:sp>
        <p:nvSpPr>
          <p:cNvPr id="7" name="Date Placeholder 6">
            <a:extLst>
              <a:ext uri="{FF2B5EF4-FFF2-40B4-BE49-F238E27FC236}">
                <a16:creationId xmlns:a16="http://schemas.microsoft.com/office/drawing/2014/main" id="{25074EB1-4F5B-1F2B-EF99-3BA878994109}"/>
              </a:ext>
            </a:extLst>
          </p:cNvPr>
          <p:cNvSpPr>
            <a:spLocks noGrp="1"/>
          </p:cNvSpPr>
          <p:nvPr>
            <p:ph type="dt" idx="1"/>
          </p:nvPr>
        </p:nvSpPr>
        <p:spPr/>
        <p:txBody>
          <a:bodyPr/>
          <a:lstStyle/>
          <a:p>
            <a:fld id="{4BE9BFD8-B05A-40B6-A422-622722358E0C}" type="datetime1">
              <a:rPr lang="en-US" smtClean="0"/>
              <a:t>7/4/2024</a:t>
            </a:fld>
            <a:endParaRPr lang="en-US"/>
          </a:p>
        </p:txBody>
      </p:sp>
    </p:spTree>
    <p:extLst>
      <p:ext uri="{BB962C8B-B14F-4D97-AF65-F5344CB8AC3E}">
        <p14:creationId xmlns:p14="http://schemas.microsoft.com/office/powerpoint/2010/main" val="22079307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pPr marL="0" marR="0" lvl="0" indent="0" algn="r" defTabSz="1218987" rtl="0" eaLnBrk="1" fontAlgn="auto" latinLnBrk="0" hangingPunct="1">
              <a:lnSpc>
                <a:spcPct val="100000"/>
              </a:lnSpc>
              <a:spcBef>
                <a:spcPts val="0"/>
              </a:spcBef>
              <a:spcAft>
                <a:spcPts val="0"/>
              </a:spcAft>
              <a:buClrTx/>
              <a:buSzTx/>
              <a:buFontTx/>
              <a:buNone/>
              <a:tabLst/>
              <a:defRPr/>
            </a:pPr>
            <a:fld id="{CA2D21D1-52E2-420B-B491-CFF6D7BB79F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218987"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Footer Placeholder 4">
            <a:extLst>
              <a:ext uri="{FF2B5EF4-FFF2-40B4-BE49-F238E27FC236}">
                <a16:creationId xmlns:a16="http://schemas.microsoft.com/office/drawing/2014/main" id="{5B48132B-2854-A89C-76C3-492E098C40F9}"/>
              </a:ext>
            </a:extLst>
          </p:cNvPr>
          <p:cNvSpPr>
            <a:spLocks noGrp="1"/>
          </p:cNvSpPr>
          <p:nvPr>
            <p:ph type="ftr" sz="quarter" idx="4"/>
          </p:nvPr>
        </p:nvSpPr>
        <p:spPr>
          <a:xfrm>
            <a:off x="0" y="9428583"/>
            <a:ext cx="2945659" cy="496332"/>
          </a:xfrm>
        </p:spPr>
        <p:txBody>
          <a:bodyPr/>
          <a:lstStyle/>
          <a:p>
            <a:pPr marL="0" marR="0" lvl="0" indent="0" defTabSz="1218987" rtl="0" eaLnBrk="1" fontAlgn="auto" latinLnBrk="0" hangingPunct="1">
              <a:lnSpc>
                <a:spcPct val="100000"/>
              </a:lnSpc>
              <a:spcBef>
                <a:spcPts val="0"/>
              </a:spcBef>
              <a:spcAft>
                <a:spcPts val="0"/>
              </a:spcAft>
              <a:buClrTx/>
              <a:buSzTx/>
              <a:buFontTx/>
              <a:buNone/>
              <a:tabLst/>
              <a:defRPr/>
            </a:pPr>
            <a:endParaRPr kumimoji="0" lang="en-AU" strike="noStrike" kern="1200" cap="none" spc="0" normalizeH="0" baseline="0" noProof="0">
              <a:ln>
                <a:noFill/>
              </a:ln>
              <a:effectLst/>
              <a:uLnTx/>
              <a:uFillTx/>
              <a:ea typeface="+mn-ea"/>
              <a:cs typeface="+mn-cs"/>
            </a:endParaRPr>
          </a:p>
        </p:txBody>
      </p:sp>
      <p:sp>
        <p:nvSpPr>
          <p:cNvPr id="6" name="Header Placeholder 5">
            <a:extLst>
              <a:ext uri="{FF2B5EF4-FFF2-40B4-BE49-F238E27FC236}">
                <a16:creationId xmlns:a16="http://schemas.microsoft.com/office/drawing/2014/main" id="{28757A4A-3EAB-964B-F1C5-66D810AA767D}"/>
              </a:ext>
            </a:extLst>
          </p:cNvPr>
          <p:cNvSpPr>
            <a:spLocks noGrp="1"/>
          </p:cNvSpPr>
          <p:nvPr>
            <p:ph type="hdr" sz="quarter"/>
          </p:nvPr>
        </p:nvSpPr>
        <p:spPr>
          <a:xfrm>
            <a:off x="0" y="0"/>
            <a:ext cx="2945659" cy="496332"/>
          </a:xfrm>
        </p:spPr>
        <p:txBody>
          <a:bodyPr/>
          <a:lstStyle/>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AU" strike="noStrike" kern="1200" cap="none" spc="0" normalizeH="0" baseline="0" noProof="0">
              <a:ln>
                <a:noFill/>
              </a:ln>
              <a:solidFill>
                <a:srgbClr val="FF7E00"/>
              </a:solidFill>
              <a:effectLst/>
              <a:uLnTx/>
              <a:uFillTx/>
              <a:latin typeface="Times New Roman" panose="02020603050405020304" pitchFamily="18" charset="0"/>
              <a:ea typeface="+mn-ea"/>
              <a:cs typeface="+mn-cs"/>
            </a:endParaRPr>
          </a:p>
        </p:txBody>
      </p:sp>
      <p:sp>
        <p:nvSpPr>
          <p:cNvPr id="7" name="Date Placeholder 6">
            <a:extLst>
              <a:ext uri="{FF2B5EF4-FFF2-40B4-BE49-F238E27FC236}">
                <a16:creationId xmlns:a16="http://schemas.microsoft.com/office/drawing/2014/main" id="{F559E7E9-E6DE-C9F6-A427-449E85B57EE8}"/>
              </a:ext>
            </a:extLst>
          </p:cNvPr>
          <p:cNvSpPr>
            <a:spLocks noGrp="1"/>
          </p:cNvSpPr>
          <p:nvPr>
            <p:ph type="dt" idx="1"/>
          </p:nvPr>
        </p:nvSpPr>
        <p:spPr/>
        <p:txBody>
          <a:bodyPr/>
          <a:lstStyle/>
          <a:p>
            <a:fld id="{A3E1E4FC-52B6-41D5-82A0-73676DE13537}" type="datetime1">
              <a:rPr lang="en-US" smtClean="0"/>
              <a:t>7/4/2024</a:t>
            </a:fld>
            <a:endParaRPr lang="en-US"/>
          </a:p>
        </p:txBody>
      </p:sp>
    </p:spTree>
    <p:extLst>
      <p:ext uri="{BB962C8B-B14F-4D97-AF65-F5344CB8AC3E}">
        <p14:creationId xmlns:p14="http://schemas.microsoft.com/office/powerpoint/2010/main" val="161966319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solidFill>
        <a:effectLst/>
      </p:bgPr>
    </p:bg>
    <p:spTree>
      <p:nvGrpSpPr>
        <p:cNvPr id="1" name=""/>
        <p:cNvGrpSpPr/>
        <p:nvPr/>
      </p:nvGrpSpPr>
      <p:grpSpPr>
        <a:xfrm>
          <a:off x="0" y="0"/>
          <a:ext cx="0" cy="0"/>
          <a:chOff x="0" y="0"/>
          <a:chExt cx="0" cy="0"/>
        </a:xfrm>
      </p:grpSpPr>
      <p:pic>
        <p:nvPicPr>
          <p:cNvPr id="7" name="Picture 6" descr="Australian Government Department of Social Services">
            <a:extLst>
              <a:ext uri="{FF2B5EF4-FFF2-40B4-BE49-F238E27FC236}">
                <a16:creationId xmlns:a16="http://schemas.microsoft.com/office/drawing/2014/main" id="{44AE8ECC-8499-17A7-7169-F0D446CB895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15767" y="589320"/>
            <a:ext cx="3999588" cy="814607"/>
          </a:xfrm>
          <a:prstGeom prst="rect">
            <a:avLst/>
          </a:prstGeom>
        </p:spPr>
      </p:pic>
      <p:sp>
        <p:nvSpPr>
          <p:cNvPr id="2" name="Title 1">
            <a:extLst>
              <a:ext uri="{FF2B5EF4-FFF2-40B4-BE49-F238E27FC236}">
                <a16:creationId xmlns:a16="http://schemas.microsoft.com/office/drawing/2014/main" id="{E3C2A176-702B-4376-AC71-2A106461FBBD}"/>
              </a:ext>
            </a:extLst>
          </p:cNvPr>
          <p:cNvSpPr>
            <a:spLocks noGrp="1"/>
          </p:cNvSpPr>
          <p:nvPr>
            <p:ph type="ctrTitle" hasCustomPrompt="1"/>
          </p:nvPr>
        </p:nvSpPr>
        <p:spPr>
          <a:xfrm>
            <a:off x="839789" y="2735054"/>
            <a:ext cx="7333444" cy="609398"/>
          </a:xfrm>
        </p:spPr>
        <p:txBody>
          <a:bodyPr wrap="square" anchor="b">
            <a:spAutoFit/>
          </a:bodyPr>
          <a:lstStyle>
            <a:lvl1pPr algn="l">
              <a:defRPr sz="4400">
                <a:solidFill>
                  <a:schemeClr val="accent1"/>
                </a:solidFill>
              </a:defRPr>
            </a:lvl1pPr>
          </a:lstStyle>
          <a:p>
            <a:r>
              <a:rPr lang="en-US"/>
              <a:t>Click to add presentation title</a:t>
            </a:r>
            <a:endParaRPr lang="en-AU"/>
          </a:p>
        </p:txBody>
      </p:sp>
      <p:sp>
        <p:nvSpPr>
          <p:cNvPr id="3" name="Subtitle 2">
            <a:extLst>
              <a:ext uri="{FF2B5EF4-FFF2-40B4-BE49-F238E27FC236}">
                <a16:creationId xmlns:a16="http://schemas.microsoft.com/office/drawing/2014/main" id="{E4446960-CED8-4CE7-8598-6F6C6F53871C}"/>
              </a:ext>
            </a:extLst>
          </p:cNvPr>
          <p:cNvSpPr>
            <a:spLocks noGrp="1"/>
          </p:cNvSpPr>
          <p:nvPr>
            <p:ph type="subTitle" idx="1" hasCustomPrompt="1"/>
          </p:nvPr>
        </p:nvSpPr>
        <p:spPr>
          <a:xfrm>
            <a:off x="839788" y="3428999"/>
            <a:ext cx="7333444" cy="332399"/>
          </a:xfrm>
        </p:spPr>
        <p:txBody>
          <a:bodyPr wrap="square">
            <a:spAutoFit/>
          </a:bodyPr>
          <a:lstStyle>
            <a:lvl1pPr marL="0" indent="0" algn="l">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add presentation subtitle</a:t>
            </a:r>
            <a:endParaRPr lang="en-AU"/>
          </a:p>
        </p:txBody>
      </p:sp>
      <p:pic>
        <p:nvPicPr>
          <p:cNvPr id="5" name="Picture 4">
            <a:extLst>
              <a:ext uri="{FF2B5EF4-FFF2-40B4-BE49-F238E27FC236}">
                <a16:creationId xmlns:a16="http://schemas.microsoft.com/office/drawing/2014/main" id="{E9880705-E9A4-9370-CD8E-E2E33E72EB23}"/>
              </a:ext>
              <a:ext uri="{C183D7F6-B498-43B3-948B-1728B52AA6E4}">
                <adec:decorative xmlns:adec="http://schemas.microsoft.com/office/drawing/2017/decorative" val="1"/>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4715355" y="1658708"/>
            <a:ext cx="7476645" cy="5199292"/>
          </a:xfrm>
          <a:prstGeom prst="rect">
            <a:avLst/>
          </a:prstGeom>
        </p:spPr>
      </p:pic>
      <p:sp>
        <p:nvSpPr>
          <p:cNvPr id="4" name="Footer Placeholder 3">
            <a:extLst>
              <a:ext uri="{FF2B5EF4-FFF2-40B4-BE49-F238E27FC236}">
                <a16:creationId xmlns:a16="http://schemas.microsoft.com/office/drawing/2014/main" id="{8AB3F272-BAC4-CFB0-5BD2-025CF1FEB639}"/>
              </a:ext>
            </a:extLst>
          </p:cNvPr>
          <p:cNvSpPr>
            <a:spLocks noGrp="1"/>
          </p:cNvSpPr>
          <p:nvPr>
            <p:ph type="ftr" sz="quarter" idx="10"/>
          </p:nvPr>
        </p:nvSpPr>
        <p:spPr>
          <a:xfrm>
            <a:off x="839788" y="6286499"/>
            <a:ext cx="9938166" cy="252410"/>
          </a:xfrm>
        </p:spPr>
        <p:txBody>
          <a:bodyPr/>
          <a:lstStyle>
            <a:lvl1pPr algn="ctr">
              <a:defRPr sz="1200" b="0" i="0" u="none">
                <a:solidFill>
                  <a:srgbClr val="FF7E00"/>
                </a:solidFill>
                <a:latin typeface="Times New Roman" panose="02020603050405020304" pitchFamily="18" charset="0"/>
              </a:defRPr>
            </a:lvl1pPr>
          </a:lstStyle>
          <a:p>
            <a:r>
              <a:rPr lang="en-AU"/>
              <a:t>Disability Employment Reform - DEA Conference 2024 'Ready for Reform'</a:t>
            </a:r>
          </a:p>
        </p:txBody>
      </p:sp>
    </p:spTree>
    <p:extLst>
      <p:ext uri="{BB962C8B-B14F-4D97-AF65-F5344CB8AC3E}">
        <p14:creationId xmlns:p14="http://schemas.microsoft.com/office/powerpoint/2010/main" val="10888607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rgbClr val="FFFFF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1B245E-612A-4802-AA86-02E58BC7CE77}"/>
              </a:ext>
            </a:extLst>
          </p:cNvPr>
          <p:cNvSpPr>
            <a:spLocks noGrp="1"/>
          </p:cNvSpPr>
          <p:nvPr>
            <p:ph type="title" hasCustomPrompt="1"/>
          </p:nvPr>
        </p:nvSpPr>
        <p:spPr>
          <a:xfrm>
            <a:off x="839788" y="2532701"/>
            <a:ext cx="10507661" cy="609398"/>
          </a:xfrm>
        </p:spPr>
        <p:txBody>
          <a:bodyPr anchor="b"/>
          <a:lstStyle>
            <a:lvl1pPr>
              <a:defRPr sz="4400">
                <a:solidFill>
                  <a:schemeClr val="accent1"/>
                </a:solidFill>
              </a:defRPr>
            </a:lvl1pPr>
          </a:lstStyle>
          <a:p>
            <a:r>
              <a:rPr lang="en-AU" noProof="0"/>
              <a:t>Click to Divider Title</a:t>
            </a:r>
          </a:p>
        </p:txBody>
      </p:sp>
      <p:sp>
        <p:nvSpPr>
          <p:cNvPr id="3" name="Text Placeholder 2">
            <a:extLst>
              <a:ext uri="{FF2B5EF4-FFF2-40B4-BE49-F238E27FC236}">
                <a16:creationId xmlns:a16="http://schemas.microsoft.com/office/drawing/2014/main" id="{341E9043-0D8E-45C5-985C-98474BC39454}"/>
              </a:ext>
            </a:extLst>
          </p:cNvPr>
          <p:cNvSpPr>
            <a:spLocks noGrp="1"/>
          </p:cNvSpPr>
          <p:nvPr>
            <p:ph type="body" idx="1" hasCustomPrompt="1"/>
          </p:nvPr>
        </p:nvSpPr>
        <p:spPr>
          <a:xfrm>
            <a:off x="839788" y="3428999"/>
            <a:ext cx="10507662" cy="2660651"/>
          </a:xfrm>
        </p:spPr>
        <p:txBody>
          <a:bodyPr/>
          <a:lstStyle>
            <a:lvl1pPr marL="0" indent="0">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AU" noProof="0"/>
              <a:t>Click to Divider Subtitle</a:t>
            </a:r>
          </a:p>
        </p:txBody>
      </p:sp>
      <p:sp>
        <p:nvSpPr>
          <p:cNvPr id="9" name="Footer Placeholder 4">
            <a:extLst>
              <a:ext uri="{FF2B5EF4-FFF2-40B4-BE49-F238E27FC236}">
                <a16:creationId xmlns:a16="http://schemas.microsoft.com/office/drawing/2014/main" id="{FB02FF60-60B3-41D5-967C-5DA1B9762B27}"/>
              </a:ext>
            </a:extLst>
          </p:cNvPr>
          <p:cNvSpPr>
            <a:spLocks noGrp="1"/>
          </p:cNvSpPr>
          <p:nvPr>
            <p:ph type="ftr" sz="quarter" idx="3"/>
          </p:nvPr>
        </p:nvSpPr>
        <p:spPr>
          <a:xfrm>
            <a:off x="839788" y="6286499"/>
            <a:ext cx="9708091" cy="252410"/>
          </a:xfrm>
          <a:prstGeom prst="rect">
            <a:avLst/>
          </a:prstGeom>
        </p:spPr>
        <p:txBody>
          <a:bodyPr vert="horz" lIns="0" tIns="0" rIns="0" bIns="0" rtlCol="0" anchor="ctr"/>
          <a:lstStyle>
            <a:lvl1pPr algn="ctr">
              <a:defRPr sz="1200" b="0" i="0" u="none">
                <a:solidFill>
                  <a:srgbClr val="FF7E00"/>
                </a:solidFill>
                <a:latin typeface="Times New Roman" panose="02020603050405020304" pitchFamily="18" charset="0"/>
              </a:defRPr>
            </a:lvl1pPr>
          </a:lstStyle>
          <a:p>
            <a:r>
              <a:rPr lang="en-AU"/>
              <a:t>Disability Employment Reform - DEA Conference 2024 'Ready for Reform'</a:t>
            </a:r>
          </a:p>
        </p:txBody>
      </p:sp>
      <p:sp>
        <p:nvSpPr>
          <p:cNvPr id="8" name="Slide Number Placeholder 3">
            <a:extLst>
              <a:ext uri="{FF2B5EF4-FFF2-40B4-BE49-F238E27FC236}">
                <a16:creationId xmlns:a16="http://schemas.microsoft.com/office/drawing/2014/main" id="{9C20840B-C17A-4110-99B2-D999FF7D69F4}"/>
              </a:ext>
            </a:extLst>
          </p:cNvPr>
          <p:cNvSpPr>
            <a:spLocks noGrp="1"/>
          </p:cNvSpPr>
          <p:nvPr>
            <p:ph type="sldNum" sz="quarter" idx="12"/>
          </p:nvPr>
        </p:nvSpPr>
        <p:spPr>
          <a:xfrm>
            <a:off x="10547879" y="6286499"/>
            <a:ext cx="804334" cy="252412"/>
          </a:xfrm>
        </p:spPr>
        <p:txBody>
          <a:bodyPr/>
          <a:lstStyle>
            <a:lvl1pPr>
              <a:defRPr>
                <a:solidFill>
                  <a:schemeClr val="tx2"/>
                </a:solidFill>
              </a:defRPr>
            </a:lvl1pPr>
          </a:lstStyle>
          <a:p>
            <a:fld id="{3F63F2B1-4266-4ED4-AC2C-DB487684831E}" type="slidenum">
              <a:rPr lang="en-AU" noProof="0" smtClean="0"/>
              <a:pPr/>
              <a:t>‹#›</a:t>
            </a:fld>
            <a:endParaRPr lang="en-AU" noProof="0"/>
          </a:p>
        </p:txBody>
      </p:sp>
    </p:spTree>
    <p:extLst>
      <p:ext uri="{BB962C8B-B14F-4D97-AF65-F5344CB8AC3E}">
        <p14:creationId xmlns:p14="http://schemas.microsoft.com/office/powerpoint/2010/main" val="26642553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Option 2">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E1E976E-710F-886E-052A-154F3E48082C}"/>
              </a:ext>
            </a:extLst>
          </p:cNvPr>
          <p:cNvSpPr>
            <a:spLocks noGrp="1"/>
          </p:cNvSpPr>
          <p:nvPr>
            <p:ph type="sldNum" sz="quarter" idx="11"/>
          </p:nvPr>
        </p:nvSpPr>
        <p:spPr/>
        <p:txBody>
          <a:bodyPr/>
          <a:lstStyle/>
          <a:p>
            <a:fld id="{3F63F2B1-4266-4ED4-AC2C-DB487684831E}" type="slidenum">
              <a:rPr lang="en-AU" noProof="0" smtClean="0"/>
              <a:pPr/>
              <a:t>‹#›</a:t>
            </a:fld>
            <a:endParaRPr lang="en-AU" noProof="0"/>
          </a:p>
        </p:txBody>
      </p:sp>
      <p:sp>
        <p:nvSpPr>
          <p:cNvPr id="6" name="Text Placeholder 5">
            <a:extLst>
              <a:ext uri="{FF2B5EF4-FFF2-40B4-BE49-F238E27FC236}">
                <a16:creationId xmlns:a16="http://schemas.microsoft.com/office/drawing/2014/main" id="{4400EDFA-2A6E-7B0B-6B27-9FE0BB1763DD}"/>
              </a:ext>
            </a:extLst>
          </p:cNvPr>
          <p:cNvSpPr>
            <a:spLocks noGrp="1"/>
          </p:cNvSpPr>
          <p:nvPr>
            <p:ph type="body" sz="quarter" idx="12"/>
          </p:nvPr>
        </p:nvSpPr>
        <p:spPr>
          <a:xfrm>
            <a:off x="839788" y="800100"/>
            <a:ext cx="10502478" cy="5149850"/>
          </a:xfrm>
        </p:spPr>
        <p:txBody>
          <a:bodyPr anchor="ctr" anchorCtr="0"/>
          <a:lstStyle>
            <a:lvl1pPr algn="ctr">
              <a:defRPr sz="2400">
                <a:solidFill>
                  <a:schemeClr val="accent1"/>
                </a:solidFill>
              </a:defRPr>
            </a:lvl1pPr>
            <a:lvl2pPr algn="ctr">
              <a:defRPr/>
            </a:lvl2pPr>
            <a:lvl3pPr algn="ctr">
              <a:defRPr/>
            </a:lvl3pPr>
            <a:lvl4pPr algn="ctr">
              <a:defRPr/>
            </a:lvl4pPr>
            <a:lvl5pPr algn="ctr">
              <a:defRPr/>
            </a:lvl5pPr>
            <a:lvl6pPr algn="ctr">
              <a:defRPr/>
            </a:lvl6pPr>
            <a:lvl7pPr algn="ctr">
              <a:defRPr/>
            </a:lvl7pPr>
          </a:lstStyle>
          <a:p>
            <a:pPr lvl="0"/>
            <a:r>
              <a:rPr lang="en-US"/>
              <a:t>Click to edit Master text styles</a:t>
            </a:r>
          </a:p>
        </p:txBody>
      </p:sp>
      <p:sp>
        <p:nvSpPr>
          <p:cNvPr id="2" name="Footer Placeholder 1">
            <a:extLst>
              <a:ext uri="{FF2B5EF4-FFF2-40B4-BE49-F238E27FC236}">
                <a16:creationId xmlns:a16="http://schemas.microsoft.com/office/drawing/2014/main" id="{4E36AC96-8FA9-C539-70D9-104BECA60432}"/>
              </a:ext>
            </a:extLst>
          </p:cNvPr>
          <p:cNvSpPr>
            <a:spLocks noGrp="1"/>
          </p:cNvSpPr>
          <p:nvPr>
            <p:ph type="ftr" sz="quarter" idx="13"/>
          </p:nvPr>
        </p:nvSpPr>
        <p:spPr>
          <a:xfrm>
            <a:off x="839788" y="6286499"/>
            <a:ext cx="9938166" cy="252410"/>
          </a:xfrm>
        </p:spPr>
        <p:txBody>
          <a:bodyPr/>
          <a:lstStyle>
            <a:lvl1pPr algn="ctr">
              <a:defRPr sz="1200" b="0" i="0" u="none">
                <a:solidFill>
                  <a:srgbClr val="FF7E00"/>
                </a:solidFill>
                <a:latin typeface="Times New Roman" panose="02020603050405020304" pitchFamily="18" charset="0"/>
              </a:defRPr>
            </a:lvl1pPr>
          </a:lstStyle>
          <a:p>
            <a:r>
              <a:rPr lang="en-AU"/>
              <a:t>Disability Employment Reform - DEA Conference 2024 'Ready for Reform'</a:t>
            </a:r>
          </a:p>
        </p:txBody>
      </p:sp>
    </p:spTree>
    <p:extLst>
      <p:ext uri="{BB962C8B-B14F-4D97-AF65-F5344CB8AC3E}">
        <p14:creationId xmlns:p14="http://schemas.microsoft.com/office/powerpoint/2010/main" val="39978084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0A2B82-0586-412C-B2EB-52662E7EA88D}"/>
              </a:ext>
            </a:extLst>
          </p:cNvPr>
          <p:cNvSpPr>
            <a:spLocks noGrp="1"/>
          </p:cNvSpPr>
          <p:nvPr>
            <p:ph type="title" hasCustomPrompt="1"/>
          </p:nvPr>
        </p:nvSpPr>
        <p:spPr/>
        <p:txBody>
          <a:bodyPr/>
          <a:lstStyle>
            <a:lvl1pPr>
              <a:defRPr/>
            </a:lvl1pPr>
          </a:lstStyle>
          <a:p>
            <a:r>
              <a:rPr lang="en-AU" noProof="0"/>
              <a:t>Click to add slide title</a:t>
            </a:r>
          </a:p>
        </p:txBody>
      </p:sp>
      <p:sp>
        <p:nvSpPr>
          <p:cNvPr id="4" name="Footer Placeholder 3">
            <a:extLst>
              <a:ext uri="{FF2B5EF4-FFF2-40B4-BE49-F238E27FC236}">
                <a16:creationId xmlns:a16="http://schemas.microsoft.com/office/drawing/2014/main" id="{44F9EE50-1CB9-4EAD-9841-CDCE34CF0E87}"/>
              </a:ext>
            </a:extLst>
          </p:cNvPr>
          <p:cNvSpPr>
            <a:spLocks noGrp="1"/>
          </p:cNvSpPr>
          <p:nvPr>
            <p:ph type="ftr" sz="quarter" idx="11"/>
          </p:nvPr>
        </p:nvSpPr>
        <p:spPr/>
        <p:txBody>
          <a:bodyPr/>
          <a:lstStyle>
            <a:lvl1pPr algn="ctr">
              <a:defRPr sz="1200" b="0" i="0" u="none">
                <a:solidFill>
                  <a:srgbClr val="FF7E00"/>
                </a:solidFill>
                <a:latin typeface="Times New Roman" panose="02020603050405020304" pitchFamily="18" charset="0"/>
              </a:defRPr>
            </a:lvl1pPr>
          </a:lstStyle>
          <a:p>
            <a:r>
              <a:rPr lang="en-AU"/>
              <a:t>Disability Employment Reform - DEA Conference 2024 'Ready for Reform'</a:t>
            </a:r>
          </a:p>
        </p:txBody>
      </p:sp>
      <p:sp>
        <p:nvSpPr>
          <p:cNvPr id="5" name="Slide Number Placeholder 4">
            <a:extLst>
              <a:ext uri="{FF2B5EF4-FFF2-40B4-BE49-F238E27FC236}">
                <a16:creationId xmlns:a16="http://schemas.microsoft.com/office/drawing/2014/main" id="{233D29F4-AD7A-44AF-A3B4-813CB209C251}"/>
              </a:ext>
            </a:extLst>
          </p:cNvPr>
          <p:cNvSpPr>
            <a:spLocks noGrp="1"/>
          </p:cNvSpPr>
          <p:nvPr>
            <p:ph type="sldNum" sz="quarter" idx="12"/>
          </p:nvPr>
        </p:nvSpPr>
        <p:spPr/>
        <p:txBody>
          <a:bodyPr/>
          <a:lstStyle/>
          <a:p>
            <a:fld id="{3F63F2B1-4266-4ED4-AC2C-DB487684831E}" type="slidenum">
              <a:rPr lang="en-AU" noProof="0" smtClean="0"/>
              <a:t>‹#›</a:t>
            </a:fld>
            <a:endParaRPr lang="en-AU" noProof="0"/>
          </a:p>
        </p:txBody>
      </p:sp>
    </p:spTree>
    <p:extLst>
      <p:ext uri="{BB962C8B-B14F-4D97-AF65-F5344CB8AC3E}">
        <p14:creationId xmlns:p14="http://schemas.microsoft.com/office/powerpoint/2010/main" val="31215229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B9D3FED3-4315-444D-8608-2FA7DA201C50}"/>
              </a:ext>
            </a:extLst>
          </p:cNvPr>
          <p:cNvSpPr>
            <a:spLocks noGrp="1"/>
          </p:cNvSpPr>
          <p:nvPr>
            <p:ph type="ftr" sz="quarter" idx="11"/>
          </p:nvPr>
        </p:nvSpPr>
        <p:spPr/>
        <p:txBody>
          <a:bodyPr/>
          <a:lstStyle>
            <a:lvl1pPr algn="ctr">
              <a:defRPr sz="1200" b="0" i="0" u="none">
                <a:solidFill>
                  <a:srgbClr val="FF7E00"/>
                </a:solidFill>
                <a:latin typeface="Times New Roman" panose="02020603050405020304" pitchFamily="18" charset="0"/>
              </a:defRPr>
            </a:lvl1pPr>
          </a:lstStyle>
          <a:p>
            <a:r>
              <a:rPr lang="en-AU"/>
              <a:t>Disability Employment Reform - DEA Conference 2024 'Ready for Reform'</a:t>
            </a:r>
          </a:p>
        </p:txBody>
      </p:sp>
      <p:sp>
        <p:nvSpPr>
          <p:cNvPr id="4" name="Slide Number Placeholder 3">
            <a:extLst>
              <a:ext uri="{FF2B5EF4-FFF2-40B4-BE49-F238E27FC236}">
                <a16:creationId xmlns:a16="http://schemas.microsoft.com/office/drawing/2014/main" id="{32FD4FE5-67E9-4B70-86CD-A9C4D76C3C40}"/>
              </a:ext>
            </a:extLst>
          </p:cNvPr>
          <p:cNvSpPr>
            <a:spLocks noGrp="1"/>
          </p:cNvSpPr>
          <p:nvPr>
            <p:ph type="sldNum" sz="quarter" idx="12"/>
          </p:nvPr>
        </p:nvSpPr>
        <p:spPr/>
        <p:txBody>
          <a:bodyPr/>
          <a:lstStyle/>
          <a:p>
            <a:fld id="{3F63F2B1-4266-4ED4-AC2C-DB487684831E}" type="slidenum">
              <a:rPr lang="en-AU" smtClean="0"/>
              <a:t>‹#›</a:t>
            </a:fld>
            <a:endParaRPr lang="en-AU"/>
          </a:p>
        </p:txBody>
      </p:sp>
    </p:spTree>
    <p:extLst>
      <p:ext uri="{BB962C8B-B14F-4D97-AF65-F5344CB8AC3E}">
        <p14:creationId xmlns:p14="http://schemas.microsoft.com/office/powerpoint/2010/main" val="25661576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6_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5999" y="2139852"/>
            <a:ext cx="5486401" cy="2578297"/>
          </a:xfrm>
        </p:spPr>
        <p:txBody>
          <a:bodyPr>
            <a:noAutofit/>
          </a:bodyPr>
          <a:lstStyle>
            <a:lvl1pPr algn="r">
              <a:defRPr sz="7200">
                <a:solidFill>
                  <a:schemeClr val="accent1"/>
                </a:solidFill>
              </a:defRPr>
            </a:lvl1pPr>
          </a:lstStyle>
          <a:p>
            <a:r>
              <a:rPr lang="en-US"/>
              <a:t>Thank you!</a:t>
            </a:r>
          </a:p>
        </p:txBody>
      </p:sp>
      <p:sp>
        <p:nvSpPr>
          <p:cNvPr id="3" name="Date Placeholder 2"/>
          <p:cNvSpPr>
            <a:spLocks noGrp="1"/>
          </p:cNvSpPr>
          <p:nvPr>
            <p:ph type="dt" sz="half" idx="10"/>
          </p:nvPr>
        </p:nvSpPr>
        <p:spPr/>
        <p:txBody>
          <a:bodyPr/>
          <a:lstStyle/>
          <a:p>
            <a:fld id="{A73BC000-81E5-4501-AD48-4784C58675D4}" type="datetime1">
              <a:rPr lang="en-US" smtClean="0"/>
              <a:t>7/4/2024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6E69268-9C8B-4EBF-A9EE-DC5DC2D48DC3}" type="slidenum">
              <a:rPr lang="en-US" smtClean="0"/>
              <a:pPr/>
              <a:t>‹#›</a:t>
            </a:fld>
            <a:endParaRPr lang="en-US"/>
          </a:p>
        </p:txBody>
      </p:sp>
    </p:spTree>
    <p:extLst>
      <p:ext uri="{BB962C8B-B14F-4D97-AF65-F5344CB8AC3E}">
        <p14:creationId xmlns:p14="http://schemas.microsoft.com/office/powerpoint/2010/main" val="28271892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40"/>
            <a:ext cx="4045865" cy="1498177"/>
          </a:xfrm>
        </p:spPr>
        <p:txBody>
          <a:bodyPr>
            <a:noAutofit/>
          </a:bodyPr>
          <a:lstStyle>
            <a:lvl1pPr>
              <a:defRPr sz="3600">
                <a:solidFill>
                  <a:schemeClr val="accent1"/>
                </a:solidFill>
              </a:defRPr>
            </a:lvl1pPr>
          </a:lstStyle>
          <a:p>
            <a:r>
              <a:rPr lang="en-US"/>
              <a:t>Click to edit Master title style</a:t>
            </a:r>
          </a:p>
        </p:txBody>
      </p:sp>
      <p:sp>
        <p:nvSpPr>
          <p:cNvPr id="3" name="Date Placeholder 2"/>
          <p:cNvSpPr>
            <a:spLocks noGrp="1"/>
          </p:cNvSpPr>
          <p:nvPr>
            <p:ph type="dt" sz="half" idx="10"/>
          </p:nvPr>
        </p:nvSpPr>
        <p:spPr/>
        <p:txBody>
          <a:bodyPr/>
          <a:lstStyle/>
          <a:p>
            <a:fld id="{41C5AF80-7634-4A0F-A3D6-459FD9A02419}" type="datetime1">
              <a:rPr lang="en-US" smtClean="0"/>
              <a:t>7/4/2024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6E69268-9C8B-4EBF-A9EE-DC5DC2D48DC3}" type="slidenum">
              <a:rPr lang="en-US" smtClean="0"/>
              <a:pPr/>
              <a:t>‹#›</a:t>
            </a:fld>
            <a:endParaRPr lang="en-US"/>
          </a:p>
        </p:txBody>
      </p:sp>
      <p:sp>
        <p:nvSpPr>
          <p:cNvPr id="8" name="Subtitle 2">
            <a:extLst>
              <a:ext uri="{FF2B5EF4-FFF2-40B4-BE49-F238E27FC236}">
                <a16:creationId xmlns:a16="http://schemas.microsoft.com/office/drawing/2014/main" id="{645029F8-E610-899B-543A-133F58659329}"/>
              </a:ext>
            </a:extLst>
          </p:cNvPr>
          <p:cNvSpPr>
            <a:spLocks noGrp="1"/>
          </p:cNvSpPr>
          <p:nvPr userDrawn="1">
            <p:ph type="subTitle" idx="1" hasCustomPrompt="1"/>
          </p:nvPr>
        </p:nvSpPr>
        <p:spPr>
          <a:xfrm>
            <a:off x="609600" y="1776952"/>
            <a:ext cx="4405998" cy="1963329"/>
          </a:xfrm>
        </p:spPr>
        <p:txBody>
          <a:bodyPr anchor="t">
            <a:normAutofit/>
          </a:bodyPr>
          <a:lstStyle>
            <a:lvl1pPr marL="0" indent="0" algn="l">
              <a:buNone/>
              <a:defRPr lang="en-US" sz="1800" kern="1200" smtClean="0">
                <a:solidFill>
                  <a:schemeClr val="tx1"/>
                </a:solidFill>
                <a:latin typeface="+mj-lt"/>
                <a:ea typeface="+mj-ea"/>
                <a:cs typeface="+mj-cs"/>
              </a:defRPr>
            </a:lvl1pPr>
            <a:lvl2pPr marL="609468" indent="0" algn="ctr">
              <a:buNone/>
              <a:defRPr>
                <a:solidFill>
                  <a:schemeClr val="tx1">
                    <a:tint val="75000"/>
                  </a:schemeClr>
                </a:solidFill>
              </a:defRPr>
            </a:lvl2pPr>
            <a:lvl3pPr marL="1218936" indent="0" algn="ctr">
              <a:buNone/>
              <a:defRPr>
                <a:solidFill>
                  <a:schemeClr val="tx1">
                    <a:tint val="75000"/>
                  </a:schemeClr>
                </a:solidFill>
              </a:defRPr>
            </a:lvl3pPr>
            <a:lvl4pPr marL="1828404" indent="0" algn="ctr">
              <a:buNone/>
              <a:defRPr>
                <a:solidFill>
                  <a:schemeClr val="tx1">
                    <a:tint val="75000"/>
                  </a:schemeClr>
                </a:solidFill>
              </a:defRPr>
            </a:lvl4pPr>
            <a:lvl5pPr marL="2437872" indent="0" algn="ctr">
              <a:buNone/>
              <a:defRPr>
                <a:solidFill>
                  <a:schemeClr val="tx1">
                    <a:tint val="75000"/>
                  </a:schemeClr>
                </a:solidFill>
              </a:defRPr>
            </a:lvl5pPr>
            <a:lvl6pPr marL="3047340" indent="0" algn="ctr">
              <a:buNone/>
              <a:defRPr>
                <a:solidFill>
                  <a:schemeClr val="tx1">
                    <a:tint val="75000"/>
                  </a:schemeClr>
                </a:solidFill>
              </a:defRPr>
            </a:lvl6pPr>
            <a:lvl7pPr marL="3656808" indent="0" algn="ctr">
              <a:buNone/>
              <a:defRPr>
                <a:solidFill>
                  <a:schemeClr val="tx1">
                    <a:tint val="75000"/>
                  </a:schemeClr>
                </a:solidFill>
              </a:defRPr>
            </a:lvl7pPr>
            <a:lvl8pPr marL="4266275" indent="0" algn="ctr">
              <a:buNone/>
              <a:defRPr>
                <a:solidFill>
                  <a:schemeClr val="tx1">
                    <a:tint val="75000"/>
                  </a:schemeClr>
                </a:solidFill>
              </a:defRPr>
            </a:lvl8pPr>
            <a:lvl9pPr marL="4875744" indent="0" algn="ctr">
              <a:buNone/>
              <a:defRPr>
                <a:solidFill>
                  <a:schemeClr val="tx1">
                    <a:tint val="75000"/>
                  </a:schemeClr>
                </a:solidFill>
              </a:defRPr>
            </a:lvl9pPr>
          </a:lstStyle>
          <a:p>
            <a:r>
              <a:rPr lang="en-US"/>
              <a:t>Insert your desired text.</a:t>
            </a:r>
          </a:p>
        </p:txBody>
      </p:sp>
    </p:spTree>
    <p:extLst>
      <p:ext uri="{BB962C8B-B14F-4D97-AF65-F5344CB8AC3E}">
        <p14:creationId xmlns:p14="http://schemas.microsoft.com/office/powerpoint/2010/main" val="21122065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AU"/>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AU"/>
          </a:p>
        </p:txBody>
      </p:sp>
      <p:sp>
        <p:nvSpPr>
          <p:cNvPr id="4" name="Date Placeholder 3"/>
          <p:cNvSpPr>
            <a:spLocks noGrp="1"/>
          </p:cNvSpPr>
          <p:nvPr>
            <p:ph type="dt" sz="half" idx="10"/>
          </p:nvPr>
        </p:nvSpPr>
        <p:spPr/>
        <p:txBody>
          <a:bodyPr/>
          <a:lstStyle/>
          <a:p>
            <a:fld id="{CF3298B1-CA8F-4913-98D9-01370281A109}" type="datetimeFigureOut">
              <a:rPr lang="en-AU" smtClean="0"/>
              <a:t>4/07/2024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09474909-D4B9-422C-A135-086C86646AFA}" type="slidenum">
              <a:rPr lang="en-AU" smtClean="0"/>
              <a:t>‹#›</a:t>
            </a:fld>
            <a:endParaRPr lang="en-AU"/>
          </a:p>
        </p:txBody>
      </p:sp>
    </p:spTree>
    <p:extLst>
      <p:ext uri="{BB962C8B-B14F-4D97-AF65-F5344CB8AC3E}">
        <p14:creationId xmlns:p14="http://schemas.microsoft.com/office/powerpoint/2010/main" val="19310646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B74F4F-D185-416A-B1C8-BC8AC02C8CBB}"/>
              </a:ext>
            </a:extLst>
          </p:cNvPr>
          <p:cNvSpPr>
            <a:spLocks noGrp="1"/>
          </p:cNvSpPr>
          <p:nvPr>
            <p:ph type="title"/>
          </p:nvPr>
        </p:nvSpPr>
        <p:spPr/>
        <p:txBody>
          <a:bodyPr/>
          <a:lstStyle/>
          <a:p>
            <a:r>
              <a:rPr lang="en-US" noProof="0"/>
              <a:t>Click to edit Master title style</a:t>
            </a:r>
            <a:endParaRPr lang="en-AU" noProof="0"/>
          </a:p>
        </p:txBody>
      </p:sp>
      <p:sp>
        <p:nvSpPr>
          <p:cNvPr id="3" name="Content Placeholder 2">
            <a:extLst>
              <a:ext uri="{FF2B5EF4-FFF2-40B4-BE49-F238E27FC236}">
                <a16:creationId xmlns:a16="http://schemas.microsoft.com/office/drawing/2014/main" id="{1352C28F-30E6-414E-AF8D-DBC6B3748B6E}"/>
              </a:ext>
            </a:extLst>
          </p:cNvPr>
          <p:cNvSpPr>
            <a:spLocks noGrp="1"/>
          </p:cNvSpPr>
          <p:nvPr>
            <p:ph idx="1" hasCustomPrompt="1"/>
          </p:nvPr>
        </p:nvSpPr>
        <p:spPr>
          <a:xfrm>
            <a:off x="839788" y="1808163"/>
            <a:ext cx="10514012" cy="4118504"/>
          </a:xfrm>
        </p:spPr>
        <p:txBody>
          <a:bodyPr/>
          <a:lstStyle/>
          <a:p>
            <a:pPr lvl="0"/>
            <a:r>
              <a:rPr lang="en-AU" noProof="0"/>
              <a:t>Edit Master text styles</a:t>
            </a:r>
          </a:p>
          <a:p>
            <a:pPr lvl="1"/>
            <a:r>
              <a:rPr lang="en-AU" noProof="0"/>
              <a:t>Second level</a:t>
            </a:r>
          </a:p>
          <a:p>
            <a:pPr lvl="2"/>
            <a:r>
              <a:rPr lang="en-AU" noProof="0"/>
              <a:t>Third level</a:t>
            </a:r>
          </a:p>
          <a:p>
            <a:pPr lvl="3"/>
            <a:r>
              <a:rPr lang="en-AU" noProof="0"/>
              <a:t>Fourth level</a:t>
            </a:r>
          </a:p>
          <a:p>
            <a:pPr lvl="4"/>
            <a:r>
              <a:rPr lang="en-AU" noProof="0"/>
              <a:t>Fifth level</a:t>
            </a:r>
          </a:p>
          <a:p>
            <a:pPr lvl="5"/>
            <a:r>
              <a:rPr lang="en-AU" noProof="0"/>
              <a:t>Sixth level</a:t>
            </a:r>
          </a:p>
        </p:txBody>
      </p:sp>
      <p:sp>
        <p:nvSpPr>
          <p:cNvPr id="5" name="Footer Placeholder 4">
            <a:extLst>
              <a:ext uri="{FF2B5EF4-FFF2-40B4-BE49-F238E27FC236}">
                <a16:creationId xmlns:a16="http://schemas.microsoft.com/office/drawing/2014/main" id="{D63CAB1C-7126-4630-B130-DC2CB18A93BC}"/>
              </a:ext>
            </a:extLst>
          </p:cNvPr>
          <p:cNvSpPr>
            <a:spLocks noGrp="1"/>
          </p:cNvSpPr>
          <p:nvPr>
            <p:ph type="ftr" sz="quarter" idx="11"/>
          </p:nvPr>
        </p:nvSpPr>
        <p:spPr/>
        <p:txBody>
          <a:bodyPr/>
          <a:lstStyle>
            <a:lvl1pPr algn="ctr">
              <a:defRPr sz="1200" b="0" i="0" u="none">
                <a:solidFill>
                  <a:srgbClr val="FF7E00"/>
                </a:solidFill>
                <a:latin typeface="Times New Roman" panose="02020603050405020304" pitchFamily="18" charset="0"/>
              </a:defRPr>
            </a:lvl1pPr>
          </a:lstStyle>
          <a:p>
            <a:r>
              <a:rPr lang="en-AU"/>
              <a:t>Disability Employment Reform - DEA Conference 2024 'Ready for Reform'</a:t>
            </a:r>
          </a:p>
        </p:txBody>
      </p:sp>
      <p:sp>
        <p:nvSpPr>
          <p:cNvPr id="6" name="Slide Number Placeholder 5">
            <a:extLst>
              <a:ext uri="{FF2B5EF4-FFF2-40B4-BE49-F238E27FC236}">
                <a16:creationId xmlns:a16="http://schemas.microsoft.com/office/drawing/2014/main" id="{19A15F07-24A7-4D18-87BB-E61B3DB02176}"/>
              </a:ext>
            </a:extLst>
          </p:cNvPr>
          <p:cNvSpPr>
            <a:spLocks noGrp="1"/>
          </p:cNvSpPr>
          <p:nvPr>
            <p:ph type="sldNum" sz="quarter" idx="12"/>
          </p:nvPr>
        </p:nvSpPr>
        <p:spPr/>
        <p:txBody>
          <a:bodyPr/>
          <a:lstStyle/>
          <a:p>
            <a:fld id="{3F63F2B1-4266-4ED4-AC2C-DB487684831E}" type="slidenum">
              <a:rPr lang="en-AU" noProof="0" smtClean="0"/>
              <a:t>‹#›</a:t>
            </a:fld>
            <a:endParaRPr lang="en-AU" noProof="0"/>
          </a:p>
        </p:txBody>
      </p:sp>
    </p:spTree>
    <p:extLst>
      <p:ext uri="{BB962C8B-B14F-4D97-AF65-F5344CB8AC3E}">
        <p14:creationId xmlns:p14="http://schemas.microsoft.com/office/powerpoint/2010/main" val="23541566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836B45-1C80-34C4-795E-FD47BEFA110B}"/>
              </a:ext>
            </a:extLst>
          </p:cNvPr>
          <p:cNvSpPr>
            <a:spLocks noGrp="1"/>
          </p:cNvSpPr>
          <p:nvPr>
            <p:ph type="title" hasCustomPrompt="1"/>
          </p:nvPr>
        </p:nvSpPr>
        <p:spPr/>
        <p:txBody>
          <a:bodyPr/>
          <a:lstStyle>
            <a:lvl1pPr>
              <a:defRPr/>
            </a:lvl1pPr>
          </a:lstStyle>
          <a:p>
            <a:r>
              <a:rPr lang="en-AU" noProof="0"/>
              <a:t>Click to add slide title</a:t>
            </a:r>
          </a:p>
        </p:txBody>
      </p:sp>
      <p:sp>
        <p:nvSpPr>
          <p:cNvPr id="6" name="Content Placeholder 5">
            <a:extLst>
              <a:ext uri="{FF2B5EF4-FFF2-40B4-BE49-F238E27FC236}">
                <a16:creationId xmlns:a16="http://schemas.microsoft.com/office/drawing/2014/main" id="{E1D49623-FC11-56F7-D6B4-F3D7D6E97CDB}"/>
              </a:ext>
            </a:extLst>
          </p:cNvPr>
          <p:cNvSpPr>
            <a:spLocks noGrp="1"/>
          </p:cNvSpPr>
          <p:nvPr>
            <p:ph sz="quarter" idx="12"/>
          </p:nvPr>
        </p:nvSpPr>
        <p:spPr>
          <a:xfrm>
            <a:off x="839788" y="1808163"/>
            <a:ext cx="5076825" cy="4141787"/>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a:p>
        </p:txBody>
      </p:sp>
      <p:sp>
        <p:nvSpPr>
          <p:cNvPr id="7" name="Content Placeholder 5">
            <a:extLst>
              <a:ext uri="{FF2B5EF4-FFF2-40B4-BE49-F238E27FC236}">
                <a16:creationId xmlns:a16="http://schemas.microsoft.com/office/drawing/2014/main" id="{283D258A-47C9-0016-D8D1-F6A8D8B1847A}"/>
              </a:ext>
            </a:extLst>
          </p:cNvPr>
          <p:cNvSpPr>
            <a:spLocks noGrp="1"/>
          </p:cNvSpPr>
          <p:nvPr>
            <p:ph sz="quarter" idx="13"/>
          </p:nvPr>
        </p:nvSpPr>
        <p:spPr>
          <a:xfrm>
            <a:off x="6276084" y="1808163"/>
            <a:ext cx="5076825" cy="4141787"/>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a:p>
        </p:txBody>
      </p:sp>
      <p:sp>
        <p:nvSpPr>
          <p:cNvPr id="3" name="Footer Placeholder 2">
            <a:extLst>
              <a:ext uri="{FF2B5EF4-FFF2-40B4-BE49-F238E27FC236}">
                <a16:creationId xmlns:a16="http://schemas.microsoft.com/office/drawing/2014/main" id="{4D5809A8-8E91-578B-3DDF-D61DC9F20F1D}"/>
              </a:ext>
            </a:extLst>
          </p:cNvPr>
          <p:cNvSpPr>
            <a:spLocks noGrp="1"/>
          </p:cNvSpPr>
          <p:nvPr>
            <p:ph type="ftr" sz="quarter" idx="10"/>
          </p:nvPr>
        </p:nvSpPr>
        <p:spPr/>
        <p:txBody>
          <a:bodyPr/>
          <a:lstStyle>
            <a:lvl1pPr algn="ctr">
              <a:defRPr sz="1200" b="0" i="0" u="none">
                <a:solidFill>
                  <a:srgbClr val="FF7E00"/>
                </a:solidFill>
                <a:latin typeface="Times New Roman" panose="02020603050405020304" pitchFamily="18" charset="0"/>
              </a:defRPr>
            </a:lvl1pPr>
          </a:lstStyle>
          <a:p>
            <a:r>
              <a:rPr lang="en-AU"/>
              <a:t>Disability Employment Reform - DEA Conference 2024 'Ready for Reform'</a:t>
            </a:r>
          </a:p>
        </p:txBody>
      </p:sp>
      <p:sp>
        <p:nvSpPr>
          <p:cNvPr id="4" name="Slide Number Placeholder 3">
            <a:extLst>
              <a:ext uri="{FF2B5EF4-FFF2-40B4-BE49-F238E27FC236}">
                <a16:creationId xmlns:a16="http://schemas.microsoft.com/office/drawing/2014/main" id="{5DA43E47-968F-5D72-2386-008A597298B9}"/>
              </a:ext>
            </a:extLst>
          </p:cNvPr>
          <p:cNvSpPr>
            <a:spLocks noGrp="1"/>
          </p:cNvSpPr>
          <p:nvPr>
            <p:ph type="sldNum" sz="quarter" idx="11"/>
          </p:nvPr>
        </p:nvSpPr>
        <p:spPr/>
        <p:txBody>
          <a:bodyPr/>
          <a:lstStyle/>
          <a:p>
            <a:fld id="{3F63F2B1-4266-4ED4-AC2C-DB487684831E}" type="slidenum">
              <a:rPr lang="en-AU" noProof="0" smtClean="0"/>
              <a:pPr/>
              <a:t>‹#›</a:t>
            </a:fld>
            <a:endParaRPr lang="en-AU" noProof="0"/>
          </a:p>
        </p:txBody>
      </p:sp>
    </p:spTree>
    <p:extLst>
      <p:ext uri="{BB962C8B-B14F-4D97-AF65-F5344CB8AC3E}">
        <p14:creationId xmlns:p14="http://schemas.microsoft.com/office/powerpoint/2010/main" val="8706538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836B45-1C80-34C4-795E-FD47BEFA110B}"/>
              </a:ext>
            </a:extLst>
          </p:cNvPr>
          <p:cNvSpPr>
            <a:spLocks noGrp="1"/>
          </p:cNvSpPr>
          <p:nvPr>
            <p:ph type="title" hasCustomPrompt="1"/>
          </p:nvPr>
        </p:nvSpPr>
        <p:spPr/>
        <p:txBody>
          <a:bodyPr/>
          <a:lstStyle>
            <a:lvl1pPr>
              <a:defRPr/>
            </a:lvl1pPr>
          </a:lstStyle>
          <a:p>
            <a:r>
              <a:rPr lang="en-US"/>
              <a:t>Click to add slide title</a:t>
            </a:r>
            <a:endParaRPr lang="en-AU"/>
          </a:p>
        </p:txBody>
      </p:sp>
      <p:sp>
        <p:nvSpPr>
          <p:cNvPr id="10" name="Text Placeholder 8">
            <a:extLst>
              <a:ext uri="{FF2B5EF4-FFF2-40B4-BE49-F238E27FC236}">
                <a16:creationId xmlns:a16="http://schemas.microsoft.com/office/drawing/2014/main" id="{9DDCE5CE-2057-EEA9-667F-2AE655372DE3}"/>
              </a:ext>
            </a:extLst>
          </p:cNvPr>
          <p:cNvSpPr>
            <a:spLocks noGrp="1"/>
          </p:cNvSpPr>
          <p:nvPr>
            <p:ph type="body" sz="quarter" idx="16" hasCustomPrompt="1"/>
          </p:nvPr>
        </p:nvSpPr>
        <p:spPr>
          <a:xfrm>
            <a:off x="844220" y="1808163"/>
            <a:ext cx="5067300" cy="609600"/>
          </a:xfrm>
        </p:spPr>
        <p:txBody>
          <a:bodyPr/>
          <a:lstStyle>
            <a:lvl1pPr>
              <a:spcBef>
                <a:spcPts val="0"/>
              </a:spcBef>
              <a:spcAft>
                <a:spcPts val="600"/>
              </a:spcAft>
              <a:defRPr sz="2400">
                <a:solidFill>
                  <a:schemeClr val="accent1"/>
                </a:solidFill>
              </a:defRPr>
            </a:lvl1pPr>
            <a:lvl2pPr marL="0" indent="0">
              <a:spcBef>
                <a:spcPts val="0"/>
              </a:spcBef>
              <a:buNone/>
              <a:defRPr/>
            </a:lvl2pPr>
          </a:lstStyle>
          <a:p>
            <a:pPr lvl="0"/>
            <a:r>
              <a:rPr lang="en-US"/>
              <a:t>Click to add subtitle</a:t>
            </a:r>
          </a:p>
        </p:txBody>
      </p:sp>
      <p:sp>
        <p:nvSpPr>
          <p:cNvPr id="6" name="Content Placeholder 5">
            <a:extLst>
              <a:ext uri="{FF2B5EF4-FFF2-40B4-BE49-F238E27FC236}">
                <a16:creationId xmlns:a16="http://schemas.microsoft.com/office/drawing/2014/main" id="{E1D49623-FC11-56F7-D6B4-F3D7D6E97CDB}"/>
              </a:ext>
            </a:extLst>
          </p:cNvPr>
          <p:cNvSpPr>
            <a:spLocks noGrp="1"/>
          </p:cNvSpPr>
          <p:nvPr>
            <p:ph sz="quarter" idx="12"/>
          </p:nvPr>
        </p:nvSpPr>
        <p:spPr>
          <a:xfrm>
            <a:off x="839788" y="2485450"/>
            <a:ext cx="5076825" cy="3464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1" name="Text Placeholder 8">
            <a:extLst>
              <a:ext uri="{FF2B5EF4-FFF2-40B4-BE49-F238E27FC236}">
                <a16:creationId xmlns:a16="http://schemas.microsoft.com/office/drawing/2014/main" id="{93B4F6DB-7A1B-9100-D467-47F603598261}"/>
              </a:ext>
            </a:extLst>
          </p:cNvPr>
          <p:cNvSpPr>
            <a:spLocks noGrp="1"/>
          </p:cNvSpPr>
          <p:nvPr>
            <p:ph type="body" sz="quarter" idx="17" hasCustomPrompt="1"/>
          </p:nvPr>
        </p:nvSpPr>
        <p:spPr>
          <a:xfrm>
            <a:off x="6275388" y="1808163"/>
            <a:ext cx="5067300" cy="609600"/>
          </a:xfrm>
        </p:spPr>
        <p:txBody>
          <a:bodyPr/>
          <a:lstStyle>
            <a:lvl1pPr>
              <a:spcBef>
                <a:spcPts val="0"/>
              </a:spcBef>
              <a:spcAft>
                <a:spcPts val="600"/>
              </a:spcAft>
              <a:defRPr sz="2400">
                <a:solidFill>
                  <a:schemeClr val="accent1"/>
                </a:solidFill>
              </a:defRPr>
            </a:lvl1pPr>
            <a:lvl2pPr marL="0" indent="0">
              <a:spcBef>
                <a:spcPts val="0"/>
              </a:spcBef>
              <a:buNone/>
              <a:defRPr/>
            </a:lvl2pPr>
          </a:lstStyle>
          <a:p>
            <a:pPr lvl="0"/>
            <a:r>
              <a:rPr lang="en-US"/>
              <a:t>Click to add subtitle</a:t>
            </a:r>
          </a:p>
        </p:txBody>
      </p:sp>
      <p:sp>
        <p:nvSpPr>
          <p:cNvPr id="7" name="Content Placeholder 5">
            <a:extLst>
              <a:ext uri="{FF2B5EF4-FFF2-40B4-BE49-F238E27FC236}">
                <a16:creationId xmlns:a16="http://schemas.microsoft.com/office/drawing/2014/main" id="{283D258A-47C9-0016-D8D1-F6A8D8B1847A}"/>
              </a:ext>
            </a:extLst>
          </p:cNvPr>
          <p:cNvSpPr>
            <a:spLocks noGrp="1"/>
          </p:cNvSpPr>
          <p:nvPr>
            <p:ph sz="quarter" idx="13"/>
          </p:nvPr>
        </p:nvSpPr>
        <p:spPr>
          <a:xfrm>
            <a:off x="6276084" y="2485450"/>
            <a:ext cx="5076825" cy="3464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3" name="Footer Placeholder 2">
            <a:extLst>
              <a:ext uri="{FF2B5EF4-FFF2-40B4-BE49-F238E27FC236}">
                <a16:creationId xmlns:a16="http://schemas.microsoft.com/office/drawing/2014/main" id="{4D5809A8-8E91-578B-3DDF-D61DC9F20F1D}"/>
              </a:ext>
            </a:extLst>
          </p:cNvPr>
          <p:cNvSpPr>
            <a:spLocks noGrp="1"/>
          </p:cNvSpPr>
          <p:nvPr>
            <p:ph type="ftr" sz="quarter" idx="10"/>
          </p:nvPr>
        </p:nvSpPr>
        <p:spPr/>
        <p:txBody>
          <a:bodyPr/>
          <a:lstStyle>
            <a:lvl1pPr algn="ctr">
              <a:defRPr sz="1200" b="0" i="0" u="none">
                <a:solidFill>
                  <a:srgbClr val="FF7E00"/>
                </a:solidFill>
                <a:latin typeface="Times New Roman" panose="02020603050405020304" pitchFamily="18" charset="0"/>
              </a:defRPr>
            </a:lvl1pPr>
          </a:lstStyle>
          <a:p>
            <a:r>
              <a:rPr lang="en-AU"/>
              <a:t>Disability Employment Reform - DEA Conference 2024 'Ready for Reform'</a:t>
            </a:r>
          </a:p>
        </p:txBody>
      </p:sp>
      <p:sp>
        <p:nvSpPr>
          <p:cNvPr id="4" name="Slide Number Placeholder 3">
            <a:extLst>
              <a:ext uri="{FF2B5EF4-FFF2-40B4-BE49-F238E27FC236}">
                <a16:creationId xmlns:a16="http://schemas.microsoft.com/office/drawing/2014/main" id="{5DA43E47-968F-5D72-2386-008A597298B9}"/>
              </a:ext>
            </a:extLst>
          </p:cNvPr>
          <p:cNvSpPr>
            <a:spLocks noGrp="1"/>
          </p:cNvSpPr>
          <p:nvPr>
            <p:ph type="sldNum" sz="quarter" idx="11"/>
          </p:nvPr>
        </p:nvSpPr>
        <p:spPr/>
        <p:txBody>
          <a:bodyPr/>
          <a:lstStyle/>
          <a:p>
            <a:fld id="{3F63F2B1-4266-4ED4-AC2C-DB487684831E}" type="slidenum">
              <a:rPr lang="en-AU" smtClean="0"/>
              <a:pPr/>
              <a:t>‹#›</a:t>
            </a:fld>
            <a:endParaRPr lang="en-AU"/>
          </a:p>
        </p:txBody>
      </p:sp>
    </p:spTree>
    <p:extLst>
      <p:ext uri="{BB962C8B-B14F-4D97-AF65-F5344CB8AC3E}">
        <p14:creationId xmlns:p14="http://schemas.microsoft.com/office/powerpoint/2010/main" val="40970211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Content and LHS Image Placehol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836B45-1C80-34C4-795E-FD47BEFA110B}"/>
              </a:ext>
            </a:extLst>
          </p:cNvPr>
          <p:cNvSpPr>
            <a:spLocks noGrp="1"/>
          </p:cNvSpPr>
          <p:nvPr>
            <p:ph type="title" hasCustomPrompt="1"/>
          </p:nvPr>
        </p:nvSpPr>
        <p:spPr/>
        <p:txBody>
          <a:bodyPr/>
          <a:lstStyle>
            <a:lvl1pPr>
              <a:defRPr/>
            </a:lvl1pPr>
          </a:lstStyle>
          <a:p>
            <a:r>
              <a:rPr lang="en-AU" noProof="0"/>
              <a:t>Click to add slide title</a:t>
            </a:r>
          </a:p>
        </p:txBody>
      </p:sp>
      <p:sp>
        <p:nvSpPr>
          <p:cNvPr id="6" name="Content Placeholder 5">
            <a:extLst>
              <a:ext uri="{FF2B5EF4-FFF2-40B4-BE49-F238E27FC236}">
                <a16:creationId xmlns:a16="http://schemas.microsoft.com/office/drawing/2014/main" id="{E1D49623-FC11-56F7-D6B4-F3D7D6E97CDB}"/>
              </a:ext>
            </a:extLst>
          </p:cNvPr>
          <p:cNvSpPr>
            <a:spLocks noGrp="1"/>
          </p:cNvSpPr>
          <p:nvPr>
            <p:ph sz="quarter" idx="12"/>
          </p:nvPr>
        </p:nvSpPr>
        <p:spPr>
          <a:xfrm>
            <a:off x="839788" y="1808163"/>
            <a:ext cx="5076825" cy="4141787"/>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a:p>
        </p:txBody>
      </p:sp>
      <p:sp>
        <p:nvSpPr>
          <p:cNvPr id="8" name="Picture Placeholder 7" descr="Image Placeholder">
            <a:extLst>
              <a:ext uri="{FF2B5EF4-FFF2-40B4-BE49-F238E27FC236}">
                <a16:creationId xmlns:a16="http://schemas.microsoft.com/office/drawing/2014/main" id="{BC99C403-6B62-C078-AFF5-3C4A10E48ADA}"/>
              </a:ext>
            </a:extLst>
          </p:cNvPr>
          <p:cNvSpPr>
            <a:spLocks noGrp="1"/>
          </p:cNvSpPr>
          <p:nvPr>
            <p:ph type="pic" sz="quarter" idx="13" hasCustomPrompt="1"/>
          </p:nvPr>
        </p:nvSpPr>
        <p:spPr>
          <a:xfrm>
            <a:off x="6275388" y="1808163"/>
            <a:ext cx="5067300" cy="4141787"/>
          </a:xfrm>
          <a:solidFill>
            <a:schemeClr val="bg1">
              <a:lumMod val="95000"/>
            </a:schemeClr>
          </a:solidFill>
        </p:spPr>
        <p:txBody>
          <a:bodyPr lIns="360000" tIns="360000" rIns="360000" bIns="360000"/>
          <a:lstStyle>
            <a:lvl1pPr>
              <a:defRPr sz="1600"/>
            </a:lvl1pPr>
          </a:lstStyle>
          <a:p>
            <a:r>
              <a:rPr lang="en-AU" noProof="0"/>
              <a:t>Click on the icon and follow the prompts to select your image.</a:t>
            </a:r>
          </a:p>
        </p:txBody>
      </p:sp>
      <p:sp>
        <p:nvSpPr>
          <p:cNvPr id="3" name="Footer Placeholder 2">
            <a:extLst>
              <a:ext uri="{FF2B5EF4-FFF2-40B4-BE49-F238E27FC236}">
                <a16:creationId xmlns:a16="http://schemas.microsoft.com/office/drawing/2014/main" id="{4D5809A8-8E91-578B-3DDF-D61DC9F20F1D}"/>
              </a:ext>
            </a:extLst>
          </p:cNvPr>
          <p:cNvSpPr>
            <a:spLocks noGrp="1"/>
          </p:cNvSpPr>
          <p:nvPr>
            <p:ph type="ftr" sz="quarter" idx="10"/>
          </p:nvPr>
        </p:nvSpPr>
        <p:spPr/>
        <p:txBody>
          <a:bodyPr/>
          <a:lstStyle>
            <a:lvl1pPr algn="ctr">
              <a:defRPr sz="1200" b="0" i="0" u="none">
                <a:solidFill>
                  <a:srgbClr val="FF7E00"/>
                </a:solidFill>
                <a:latin typeface="Times New Roman" panose="02020603050405020304" pitchFamily="18" charset="0"/>
              </a:defRPr>
            </a:lvl1pPr>
          </a:lstStyle>
          <a:p>
            <a:r>
              <a:rPr lang="en-AU"/>
              <a:t>Disability Employment Reform - DEA Conference 2024 'Ready for Reform'</a:t>
            </a:r>
          </a:p>
        </p:txBody>
      </p:sp>
      <p:sp>
        <p:nvSpPr>
          <p:cNvPr id="4" name="Slide Number Placeholder 3">
            <a:extLst>
              <a:ext uri="{FF2B5EF4-FFF2-40B4-BE49-F238E27FC236}">
                <a16:creationId xmlns:a16="http://schemas.microsoft.com/office/drawing/2014/main" id="{5DA43E47-968F-5D72-2386-008A597298B9}"/>
              </a:ext>
            </a:extLst>
          </p:cNvPr>
          <p:cNvSpPr>
            <a:spLocks noGrp="1"/>
          </p:cNvSpPr>
          <p:nvPr>
            <p:ph type="sldNum" sz="quarter" idx="11"/>
          </p:nvPr>
        </p:nvSpPr>
        <p:spPr/>
        <p:txBody>
          <a:bodyPr/>
          <a:lstStyle/>
          <a:p>
            <a:fld id="{3F63F2B1-4266-4ED4-AC2C-DB487684831E}" type="slidenum">
              <a:rPr lang="en-AU" noProof="0" smtClean="0"/>
              <a:pPr/>
              <a:t>‹#›</a:t>
            </a:fld>
            <a:endParaRPr lang="en-AU" noProof="0"/>
          </a:p>
        </p:txBody>
      </p:sp>
    </p:spTree>
    <p:extLst>
      <p:ext uri="{BB962C8B-B14F-4D97-AF65-F5344CB8AC3E}">
        <p14:creationId xmlns:p14="http://schemas.microsoft.com/office/powerpoint/2010/main" val="39584984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Content and RHS Image Placehol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836B45-1C80-34C4-795E-FD47BEFA110B}"/>
              </a:ext>
            </a:extLst>
          </p:cNvPr>
          <p:cNvSpPr>
            <a:spLocks noGrp="1"/>
          </p:cNvSpPr>
          <p:nvPr>
            <p:ph type="title" hasCustomPrompt="1"/>
          </p:nvPr>
        </p:nvSpPr>
        <p:spPr/>
        <p:txBody>
          <a:bodyPr/>
          <a:lstStyle>
            <a:lvl1pPr>
              <a:defRPr/>
            </a:lvl1pPr>
          </a:lstStyle>
          <a:p>
            <a:r>
              <a:rPr lang="en-AU" noProof="0"/>
              <a:t>Click to add slide title</a:t>
            </a:r>
          </a:p>
        </p:txBody>
      </p:sp>
      <p:sp>
        <p:nvSpPr>
          <p:cNvPr id="8" name="Picture Placeholder 7" descr="Image Placeholder">
            <a:extLst>
              <a:ext uri="{FF2B5EF4-FFF2-40B4-BE49-F238E27FC236}">
                <a16:creationId xmlns:a16="http://schemas.microsoft.com/office/drawing/2014/main" id="{BC99C403-6B62-C078-AFF5-3C4A10E48ADA}"/>
              </a:ext>
            </a:extLst>
          </p:cNvPr>
          <p:cNvSpPr>
            <a:spLocks noGrp="1"/>
          </p:cNvSpPr>
          <p:nvPr>
            <p:ph type="pic" sz="quarter" idx="13" hasCustomPrompt="1"/>
          </p:nvPr>
        </p:nvSpPr>
        <p:spPr>
          <a:xfrm>
            <a:off x="839788" y="1808163"/>
            <a:ext cx="5067300" cy="4141787"/>
          </a:xfrm>
          <a:solidFill>
            <a:schemeClr val="bg1">
              <a:lumMod val="95000"/>
            </a:schemeClr>
          </a:solidFill>
        </p:spPr>
        <p:txBody>
          <a:bodyPr lIns="360000" tIns="360000" rIns="360000" bIns="360000"/>
          <a:lstStyle>
            <a:lvl1pPr>
              <a:defRPr sz="1600"/>
            </a:lvl1pPr>
          </a:lstStyle>
          <a:p>
            <a:r>
              <a:rPr lang="en-AU" noProof="0"/>
              <a:t>Click on the icon and follow the prompts to select your image.</a:t>
            </a:r>
          </a:p>
        </p:txBody>
      </p:sp>
      <p:sp>
        <p:nvSpPr>
          <p:cNvPr id="6" name="Content Placeholder 5">
            <a:extLst>
              <a:ext uri="{FF2B5EF4-FFF2-40B4-BE49-F238E27FC236}">
                <a16:creationId xmlns:a16="http://schemas.microsoft.com/office/drawing/2014/main" id="{E1D49623-FC11-56F7-D6B4-F3D7D6E97CDB}"/>
              </a:ext>
            </a:extLst>
          </p:cNvPr>
          <p:cNvSpPr>
            <a:spLocks noGrp="1"/>
          </p:cNvSpPr>
          <p:nvPr>
            <p:ph sz="quarter" idx="12"/>
          </p:nvPr>
        </p:nvSpPr>
        <p:spPr>
          <a:xfrm>
            <a:off x="6275388" y="1808163"/>
            <a:ext cx="5076825" cy="4141787"/>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a:p>
        </p:txBody>
      </p:sp>
      <p:sp>
        <p:nvSpPr>
          <p:cNvPr id="3" name="Footer Placeholder 2">
            <a:extLst>
              <a:ext uri="{FF2B5EF4-FFF2-40B4-BE49-F238E27FC236}">
                <a16:creationId xmlns:a16="http://schemas.microsoft.com/office/drawing/2014/main" id="{4D5809A8-8E91-578B-3DDF-D61DC9F20F1D}"/>
              </a:ext>
            </a:extLst>
          </p:cNvPr>
          <p:cNvSpPr>
            <a:spLocks noGrp="1"/>
          </p:cNvSpPr>
          <p:nvPr>
            <p:ph type="ftr" sz="quarter" idx="10"/>
          </p:nvPr>
        </p:nvSpPr>
        <p:spPr/>
        <p:txBody>
          <a:bodyPr/>
          <a:lstStyle>
            <a:lvl1pPr algn="ctr">
              <a:defRPr sz="1200" b="0" i="0" u="none">
                <a:solidFill>
                  <a:srgbClr val="FF7E00"/>
                </a:solidFill>
                <a:latin typeface="Times New Roman" panose="02020603050405020304" pitchFamily="18" charset="0"/>
              </a:defRPr>
            </a:lvl1pPr>
          </a:lstStyle>
          <a:p>
            <a:r>
              <a:rPr lang="en-AU"/>
              <a:t>Disability Employment Reform - DEA Conference 2024 'Ready for Reform'</a:t>
            </a:r>
          </a:p>
        </p:txBody>
      </p:sp>
      <p:sp>
        <p:nvSpPr>
          <p:cNvPr id="4" name="Slide Number Placeholder 3">
            <a:extLst>
              <a:ext uri="{FF2B5EF4-FFF2-40B4-BE49-F238E27FC236}">
                <a16:creationId xmlns:a16="http://schemas.microsoft.com/office/drawing/2014/main" id="{5DA43E47-968F-5D72-2386-008A597298B9}"/>
              </a:ext>
            </a:extLst>
          </p:cNvPr>
          <p:cNvSpPr>
            <a:spLocks noGrp="1"/>
          </p:cNvSpPr>
          <p:nvPr>
            <p:ph type="sldNum" sz="quarter" idx="11"/>
          </p:nvPr>
        </p:nvSpPr>
        <p:spPr/>
        <p:txBody>
          <a:bodyPr/>
          <a:lstStyle/>
          <a:p>
            <a:fld id="{3F63F2B1-4266-4ED4-AC2C-DB487684831E}" type="slidenum">
              <a:rPr lang="en-AU" noProof="0" smtClean="0"/>
              <a:pPr/>
              <a:t>‹#›</a:t>
            </a:fld>
            <a:endParaRPr lang="en-AU" noProof="0"/>
          </a:p>
        </p:txBody>
      </p:sp>
    </p:spTree>
    <p:extLst>
      <p:ext uri="{BB962C8B-B14F-4D97-AF65-F5344CB8AC3E}">
        <p14:creationId xmlns:p14="http://schemas.microsoft.com/office/powerpoint/2010/main" val="28605971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Full Width Image Placehol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CA34EF-CFDD-70DD-88DA-AEE14095425D}"/>
              </a:ext>
            </a:extLst>
          </p:cNvPr>
          <p:cNvSpPr>
            <a:spLocks noGrp="1"/>
          </p:cNvSpPr>
          <p:nvPr>
            <p:ph type="title"/>
          </p:nvPr>
        </p:nvSpPr>
        <p:spPr/>
        <p:txBody>
          <a:bodyPr/>
          <a:lstStyle/>
          <a:p>
            <a:r>
              <a:rPr lang="en-US" noProof="0"/>
              <a:t>Click to edit Master title style</a:t>
            </a:r>
            <a:endParaRPr lang="en-AU" noProof="0"/>
          </a:p>
        </p:txBody>
      </p:sp>
      <p:sp>
        <p:nvSpPr>
          <p:cNvPr id="5" name="Picture Placeholder 4" descr="Image Placeholder">
            <a:extLst>
              <a:ext uri="{FF2B5EF4-FFF2-40B4-BE49-F238E27FC236}">
                <a16:creationId xmlns:a16="http://schemas.microsoft.com/office/drawing/2014/main" id="{7B90D30B-C5D8-286C-D2D2-0225FED3D45A}"/>
              </a:ext>
            </a:extLst>
          </p:cNvPr>
          <p:cNvSpPr>
            <a:spLocks noGrp="1"/>
          </p:cNvSpPr>
          <p:nvPr>
            <p:ph type="pic" sz="quarter" idx="13" hasCustomPrompt="1"/>
          </p:nvPr>
        </p:nvSpPr>
        <p:spPr>
          <a:xfrm>
            <a:off x="839788" y="1808163"/>
            <a:ext cx="10512425" cy="4141787"/>
          </a:xfrm>
          <a:solidFill>
            <a:schemeClr val="bg1">
              <a:lumMod val="95000"/>
            </a:schemeClr>
          </a:solidFill>
        </p:spPr>
        <p:txBody>
          <a:bodyPr lIns="360000" tIns="360000" rIns="360000" bIns="360000"/>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2"/>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AU" noProof="0"/>
              <a:t>Click on the icon and follow the prompts to select your image.</a:t>
            </a:r>
          </a:p>
        </p:txBody>
      </p:sp>
      <p:sp>
        <p:nvSpPr>
          <p:cNvPr id="3" name="Footer Placeholder 2">
            <a:extLst>
              <a:ext uri="{FF2B5EF4-FFF2-40B4-BE49-F238E27FC236}">
                <a16:creationId xmlns:a16="http://schemas.microsoft.com/office/drawing/2014/main" id="{54B8E786-9F82-EC2F-6600-F6755441D565}"/>
              </a:ext>
            </a:extLst>
          </p:cNvPr>
          <p:cNvSpPr>
            <a:spLocks noGrp="1"/>
          </p:cNvSpPr>
          <p:nvPr>
            <p:ph type="ftr" sz="quarter" idx="10"/>
          </p:nvPr>
        </p:nvSpPr>
        <p:spPr/>
        <p:txBody>
          <a:bodyPr/>
          <a:lstStyle>
            <a:lvl1pPr algn="ctr">
              <a:defRPr sz="1200" b="0" i="0" u="none">
                <a:solidFill>
                  <a:srgbClr val="FF7E00"/>
                </a:solidFill>
                <a:latin typeface="Times New Roman" panose="02020603050405020304" pitchFamily="18" charset="0"/>
              </a:defRPr>
            </a:lvl1pPr>
          </a:lstStyle>
          <a:p>
            <a:r>
              <a:rPr lang="en-AU"/>
              <a:t>Disability Employment Reform - DEA Conference 2024 'Ready for Reform'</a:t>
            </a:r>
          </a:p>
        </p:txBody>
      </p:sp>
      <p:sp>
        <p:nvSpPr>
          <p:cNvPr id="4" name="Slide Number Placeholder 3">
            <a:extLst>
              <a:ext uri="{FF2B5EF4-FFF2-40B4-BE49-F238E27FC236}">
                <a16:creationId xmlns:a16="http://schemas.microsoft.com/office/drawing/2014/main" id="{C215B3C4-0B71-F92B-3B2D-9E91696424B2}"/>
              </a:ext>
            </a:extLst>
          </p:cNvPr>
          <p:cNvSpPr>
            <a:spLocks noGrp="1"/>
          </p:cNvSpPr>
          <p:nvPr>
            <p:ph type="sldNum" sz="quarter" idx="11"/>
          </p:nvPr>
        </p:nvSpPr>
        <p:spPr/>
        <p:txBody>
          <a:bodyPr/>
          <a:lstStyle/>
          <a:p>
            <a:fld id="{3F63F2B1-4266-4ED4-AC2C-DB487684831E}" type="slidenum">
              <a:rPr lang="en-AU" noProof="0" smtClean="0"/>
              <a:pPr/>
              <a:t>‹#›</a:t>
            </a:fld>
            <a:endParaRPr lang="en-AU" noProof="0"/>
          </a:p>
        </p:txBody>
      </p:sp>
    </p:spTree>
    <p:extLst>
      <p:ext uri="{BB962C8B-B14F-4D97-AF65-F5344CB8AC3E}">
        <p14:creationId xmlns:p14="http://schemas.microsoft.com/office/powerpoint/2010/main" val="26704377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Picture Placeholder 7" descr="Image Placeholder">
            <a:extLst>
              <a:ext uri="{FF2B5EF4-FFF2-40B4-BE49-F238E27FC236}">
                <a16:creationId xmlns:a16="http://schemas.microsoft.com/office/drawing/2014/main" id="{E2450232-6A15-D0CD-EA3C-65FCBDB87C1C}"/>
              </a:ext>
            </a:extLst>
          </p:cNvPr>
          <p:cNvSpPr>
            <a:spLocks noGrp="1"/>
          </p:cNvSpPr>
          <p:nvPr>
            <p:ph type="pic" sz="quarter" idx="16" hasCustomPrompt="1"/>
          </p:nvPr>
        </p:nvSpPr>
        <p:spPr>
          <a:xfrm>
            <a:off x="5172076" y="800101"/>
            <a:ext cx="6170612" cy="5149850"/>
          </a:xfrm>
          <a:solidFill>
            <a:schemeClr val="bg1">
              <a:lumMod val="95000"/>
            </a:schemeClr>
          </a:solidFill>
        </p:spPr>
        <p:txBody>
          <a:bodyPr lIns="360000" tIns="360000" rIns="360000" bIns="360000"/>
          <a:lstStyle>
            <a:lvl1pPr>
              <a:defRPr sz="1600"/>
            </a:lvl1pPr>
          </a:lstStyle>
          <a:p>
            <a:r>
              <a:rPr lang="en-AU" noProof="0"/>
              <a:t>Click on the icon and follow the prompts to select your image.</a:t>
            </a:r>
          </a:p>
        </p:txBody>
      </p:sp>
      <p:sp>
        <p:nvSpPr>
          <p:cNvPr id="8" name="Title 1">
            <a:extLst>
              <a:ext uri="{FF2B5EF4-FFF2-40B4-BE49-F238E27FC236}">
                <a16:creationId xmlns:a16="http://schemas.microsoft.com/office/drawing/2014/main" id="{C257A185-0FB7-4828-92E2-2FEA7FD41077}"/>
              </a:ext>
            </a:extLst>
          </p:cNvPr>
          <p:cNvSpPr>
            <a:spLocks noGrp="1"/>
          </p:cNvSpPr>
          <p:nvPr>
            <p:ph type="title" hasCustomPrompt="1"/>
          </p:nvPr>
        </p:nvSpPr>
        <p:spPr>
          <a:xfrm>
            <a:off x="851322" y="800101"/>
            <a:ext cx="3932237" cy="1218795"/>
          </a:xfrm>
        </p:spPr>
        <p:txBody>
          <a:bodyPr anchor="t" anchorCtr="0"/>
          <a:lstStyle>
            <a:lvl1pPr>
              <a:defRPr/>
            </a:lvl1pPr>
          </a:lstStyle>
          <a:p>
            <a:r>
              <a:rPr lang="en-AU" noProof="0"/>
              <a:t>Click to add slide title</a:t>
            </a:r>
          </a:p>
        </p:txBody>
      </p:sp>
      <p:sp>
        <p:nvSpPr>
          <p:cNvPr id="11" name="Text Placeholder 4">
            <a:extLst>
              <a:ext uri="{FF2B5EF4-FFF2-40B4-BE49-F238E27FC236}">
                <a16:creationId xmlns:a16="http://schemas.microsoft.com/office/drawing/2014/main" id="{19A5836C-3EE2-491C-A804-D9E605D96C9B}"/>
              </a:ext>
            </a:extLst>
          </p:cNvPr>
          <p:cNvSpPr>
            <a:spLocks noGrp="1"/>
          </p:cNvSpPr>
          <p:nvPr>
            <p:ph type="body" sz="quarter" idx="15" hasCustomPrompt="1"/>
          </p:nvPr>
        </p:nvSpPr>
        <p:spPr>
          <a:xfrm>
            <a:off x="851322" y="2171700"/>
            <a:ext cx="3921125" cy="3697288"/>
          </a:xfrm>
        </p:spPr>
        <p:txBody>
          <a:bodyPr/>
          <a:lstStyle/>
          <a:p>
            <a:pPr lvl="0"/>
            <a:r>
              <a:rPr lang="en-AU" noProof="0"/>
              <a:t>Edit Master text styles</a:t>
            </a:r>
          </a:p>
          <a:p>
            <a:pPr lvl="1"/>
            <a:r>
              <a:rPr lang="en-AU" noProof="0"/>
              <a:t>Second level</a:t>
            </a:r>
          </a:p>
          <a:p>
            <a:pPr lvl="2"/>
            <a:r>
              <a:rPr lang="en-AU" noProof="0"/>
              <a:t>Third level</a:t>
            </a:r>
          </a:p>
          <a:p>
            <a:pPr lvl="3"/>
            <a:r>
              <a:rPr lang="en-AU" noProof="0"/>
              <a:t>Fourth level</a:t>
            </a:r>
          </a:p>
          <a:p>
            <a:pPr lvl="4"/>
            <a:r>
              <a:rPr lang="en-AU" noProof="0"/>
              <a:t>Fifth level</a:t>
            </a:r>
          </a:p>
          <a:p>
            <a:pPr lvl="5"/>
            <a:r>
              <a:rPr lang="en-AU" noProof="0"/>
              <a:t>Sixth level</a:t>
            </a:r>
          </a:p>
        </p:txBody>
      </p:sp>
      <p:sp>
        <p:nvSpPr>
          <p:cNvPr id="6" name="Footer Placeholder 5">
            <a:extLst>
              <a:ext uri="{FF2B5EF4-FFF2-40B4-BE49-F238E27FC236}">
                <a16:creationId xmlns:a16="http://schemas.microsoft.com/office/drawing/2014/main" id="{CAE6F239-7AF3-4530-A2B5-B379DB148065}"/>
              </a:ext>
            </a:extLst>
          </p:cNvPr>
          <p:cNvSpPr>
            <a:spLocks noGrp="1"/>
          </p:cNvSpPr>
          <p:nvPr>
            <p:ph type="ftr" sz="quarter" idx="11"/>
          </p:nvPr>
        </p:nvSpPr>
        <p:spPr/>
        <p:txBody>
          <a:bodyPr/>
          <a:lstStyle>
            <a:lvl1pPr algn="ctr">
              <a:defRPr sz="1200" b="0" i="0" u="none">
                <a:solidFill>
                  <a:srgbClr val="FF7E00"/>
                </a:solidFill>
                <a:latin typeface="Times New Roman" panose="02020603050405020304" pitchFamily="18" charset="0"/>
              </a:defRPr>
            </a:lvl1pPr>
          </a:lstStyle>
          <a:p>
            <a:r>
              <a:rPr lang="en-AU"/>
              <a:t>Disability Employment Reform - DEA Conference 2024 'Ready for Reform'</a:t>
            </a:r>
          </a:p>
        </p:txBody>
      </p:sp>
      <p:sp>
        <p:nvSpPr>
          <p:cNvPr id="7" name="Slide Number Placeholder 6">
            <a:extLst>
              <a:ext uri="{FF2B5EF4-FFF2-40B4-BE49-F238E27FC236}">
                <a16:creationId xmlns:a16="http://schemas.microsoft.com/office/drawing/2014/main" id="{BF14895D-5805-4F7F-9E33-F0A235D9B040}"/>
              </a:ext>
            </a:extLst>
          </p:cNvPr>
          <p:cNvSpPr>
            <a:spLocks noGrp="1"/>
          </p:cNvSpPr>
          <p:nvPr>
            <p:ph type="sldNum" sz="quarter" idx="12"/>
          </p:nvPr>
        </p:nvSpPr>
        <p:spPr/>
        <p:txBody>
          <a:bodyPr/>
          <a:lstStyle/>
          <a:p>
            <a:fld id="{3F63F2B1-4266-4ED4-AC2C-DB487684831E}" type="slidenum">
              <a:rPr lang="en-AU" noProof="0" smtClean="0"/>
              <a:t>‹#›</a:t>
            </a:fld>
            <a:endParaRPr lang="en-AU" noProof="0"/>
          </a:p>
        </p:txBody>
      </p:sp>
    </p:spTree>
    <p:extLst>
      <p:ext uri="{BB962C8B-B14F-4D97-AF65-F5344CB8AC3E}">
        <p14:creationId xmlns:p14="http://schemas.microsoft.com/office/powerpoint/2010/main" val="36114239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F567CF47-2A6F-4805-8236-77CA0F4FE3E3}"/>
              </a:ext>
            </a:extLst>
          </p:cNvPr>
          <p:cNvSpPr>
            <a:spLocks noGrp="1"/>
          </p:cNvSpPr>
          <p:nvPr>
            <p:ph type="title" hasCustomPrompt="1"/>
          </p:nvPr>
        </p:nvSpPr>
        <p:spPr>
          <a:xfrm>
            <a:off x="851322" y="800100"/>
            <a:ext cx="3920703" cy="1218795"/>
          </a:xfrm>
        </p:spPr>
        <p:txBody>
          <a:bodyPr anchor="t" anchorCtr="0"/>
          <a:lstStyle>
            <a:lvl1pPr>
              <a:defRPr/>
            </a:lvl1pPr>
          </a:lstStyle>
          <a:p>
            <a:r>
              <a:rPr lang="en-AU" noProof="0"/>
              <a:t>Click to add slide title</a:t>
            </a:r>
          </a:p>
        </p:txBody>
      </p:sp>
      <p:sp>
        <p:nvSpPr>
          <p:cNvPr id="10" name="Text Placeholder 4">
            <a:extLst>
              <a:ext uri="{FF2B5EF4-FFF2-40B4-BE49-F238E27FC236}">
                <a16:creationId xmlns:a16="http://schemas.microsoft.com/office/drawing/2014/main" id="{F7F495E0-8AB2-4857-8B5D-A547941533C1}"/>
              </a:ext>
            </a:extLst>
          </p:cNvPr>
          <p:cNvSpPr>
            <a:spLocks noGrp="1"/>
          </p:cNvSpPr>
          <p:nvPr>
            <p:ph type="body" sz="quarter" idx="13" hasCustomPrompt="1"/>
          </p:nvPr>
        </p:nvSpPr>
        <p:spPr>
          <a:xfrm>
            <a:off x="851322" y="2193680"/>
            <a:ext cx="3921125" cy="3675307"/>
          </a:xfrm>
        </p:spPr>
        <p:txBody>
          <a:bodyPr/>
          <a:lstStyle/>
          <a:p>
            <a:pPr lvl="0"/>
            <a:r>
              <a:rPr lang="en-AU" noProof="0"/>
              <a:t>Edit Master text styles</a:t>
            </a:r>
          </a:p>
          <a:p>
            <a:pPr lvl="1"/>
            <a:r>
              <a:rPr lang="en-AU" noProof="0"/>
              <a:t>Second level</a:t>
            </a:r>
          </a:p>
          <a:p>
            <a:pPr lvl="2"/>
            <a:r>
              <a:rPr lang="en-AU" noProof="0"/>
              <a:t>Third level</a:t>
            </a:r>
          </a:p>
          <a:p>
            <a:pPr lvl="3"/>
            <a:r>
              <a:rPr lang="en-AU" noProof="0"/>
              <a:t>Fourth level</a:t>
            </a:r>
          </a:p>
          <a:p>
            <a:pPr lvl="4"/>
            <a:r>
              <a:rPr lang="en-AU" noProof="0"/>
              <a:t>Fifth level</a:t>
            </a:r>
          </a:p>
          <a:p>
            <a:pPr lvl="5"/>
            <a:r>
              <a:rPr lang="en-AU" noProof="0"/>
              <a:t>Sixth level</a:t>
            </a:r>
          </a:p>
        </p:txBody>
      </p:sp>
      <p:sp>
        <p:nvSpPr>
          <p:cNvPr id="9" name="Content Placeholder 9">
            <a:extLst>
              <a:ext uri="{FF2B5EF4-FFF2-40B4-BE49-F238E27FC236}">
                <a16:creationId xmlns:a16="http://schemas.microsoft.com/office/drawing/2014/main" id="{69595EDF-D4E2-4869-B76F-4BF54300D68B}"/>
              </a:ext>
            </a:extLst>
          </p:cNvPr>
          <p:cNvSpPr>
            <a:spLocks noGrp="1"/>
          </p:cNvSpPr>
          <p:nvPr>
            <p:ph sz="quarter" idx="14" hasCustomPrompt="1"/>
          </p:nvPr>
        </p:nvSpPr>
        <p:spPr>
          <a:xfrm>
            <a:off x="5183188" y="800100"/>
            <a:ext cx="6172200" cy="5149850"/>
          </a:xfrm>
        </p:spPr>
        <p:txBody>
          <a:bodyPr/>
          <a:lstStyle/>
          <a:p>
            <a:pPr lvl="0"/>
            <a:r>
              <a:rPr lang="en-AU" noProof="0"/>
              <a:t>Edit Master text styles</a:t>
            </a:r>
          </a:p>
          <a:p>
            <a:pPr lvl="1"/>
            <a:r>
              <a:rPr lang="en-AU" noProof="0"/>
              <a:t>Second level</a:t>
            </a:r>
          </a:p>
          <a:p>
            <a:pPr lvl="2"/>
            <a:r>
              <a:rPr lang="en-AU" noProof="0"/>
              <a:t>Third level</a:t>
            </a:r>
          </a:p>
          <a:p>
            <a:pPr lvl="3"/>
            <a:r>
              <a:rPr lang="en-AU" noProof="0"/>
              <a:t>Fourth level</a:t>
            </a:r>
          </a:p>
          <a:p>
            <a:pPr lvl="4"/>
            <a:r>
              <a:rPr lang="en-AU" noProof="0"/>
              <a:t>Fifth level</a:t>
            </a:r>
          </a:p>
          <a:p>
            <a:pPr lvl="5"/>
            <a:r>
              <a:rPr lang="en-AU" noProof="0"/>
              <a:t>Sixth level</a:t>
            </a:r>
          </a:p>
        </p:txBody>
      </p:sp>
      <p:sp>
        <p:nvSpPr>
          <p:cNvPr id="6" name="Footer Placeholder 5">
            <a:extLst>
              <a:ext uri="{FF2B5EF4-FFF2-40B4-BE49-F238E27FC236}">
                <a16:creationId xmlns:a16="http://schemas.microsoft.com/office/drawing/2014/main" id="{18F2AFEF-6796-4FF8-87CB-41D46879F44A}"/>
              </a:ext>
            </a:extLst>
          </p:cNvPr>
          <p:cNvSpPr>
            <a:spLocks noGrp="1"/>
          </p:cNvSpPr>
          <p:nvPr>
            <p:ph type="ftr" sz="quarter" idx="11"/>
          </p:nvPr>
        </p:nvSpPr>
        <p:spPr/>
        <p:txBody>
          <a:bodyPr/>
          <a:lstStyle>
            <a:lvl1pPr algn="ctr">
              <a:defRPr sz="1200" b="0" i="0" u="none">
                <a:solidFill>
                  <a:srgbClr val="FF7E00"/>
                </a:solidFill>
                <a:latin typeface="Times New Roman" panose="02020603050405020304" pitchFamily="18" charset="0"/>
              </a:defRPr>
            </a:lvl1pPr>
          </a:lstStyle>
          <a:p>
            <a:r>
              <a:rPr lang="en-AU"/>
              <a:t>Disability Employment Reform - DEA Conference 2024 'Ready for Reform'</a:t>
            </a:r>
          </a:p>
        </p:txBody>
      </p:sp>
      <p:sp>
        <p:nvSpPr>
          <p:cNvPr id="7" name="Slide Number Placeholder 6">
            <a:extLst>
              <a:ext uri="{FF2B5EF4-FFF2-40B4-BE49-F238E27FC236}">
                <a16:creationId xmlns:a16="http://schemas.microsoft.com/office/drawing/2014/main" id="{67C4A5DB-64FC-4FAC-AB87-9EFBD1176620}"/>
              </a:ext>
            </a:extLst>
          </p:cNvPr>
          <p:cNvSpPr>
            <a:spLocks noGrp="1"/>
          </p:cNvSpPr>
          <p:nvPr>
            <p:ph type="sldNum" sz="quarter" idx="12"/>
          </p:nvPr>
        </p:nvSpPr>
        <p:spPr/>
        <p:txBody>
          <a:bodyPr/>
          <a:lstStyle/>
          <a:p>
            <a:fld id="{3F63F2B1-4266-4ED4-AC2C-DB487684831E}" type="slidenum">
              <a:rPr lang="en-AU" noProof="0" smtClean="0"/>
              <a:t>‹#›</a:t>
            </a:fld>
            <a:endParaRPr lang="en-AU" noProof="0"/>
          </a:p>
        </p:txBody>
      </p:sp>
    </p:spTree>
    <p:extLst>
      <p:ext uri="{BB962C8B-B14F-4D97-AF65-F5344CB8AC3E}">
        <p14:creationId xmlns:p14="http://schemas.microsoft.com/office/powerpoint/2010/main" val="28393266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A8C27A0-7D2C-4FBB-B70D-3BDA3F9AFD9A}"/>
              </a:ext>
            </a:extLst>
          </p:cNvPr>
          <p:cNvSpPr>
            <a:spLocks noGrp="1"/>
          </p:cNvSpPr>
          <p:nvPr>
            <p:ph type="title"/>
          </p:nvPr>
        </p:nvSpPr>
        <p:spPr>
          <a:xfrm>
            <a:off x="839788" y="732390"/>
            <a:ext cx="10502478" cy="677108"/>
          </a:xfrm>
          <a:prstGeom prst="rect">
            <a:avLst/>
          </a:prstGeom>
        </p:spPr>
        <p:txBody>
          <a:bodyPr vert="horz" wrap="square" lIns="0" tIns="0" rIns="0" bIns="0" rtlCol="0" anchor="b" anchorCtr="0">
            <a:spAutoFit/>
          </a:bodyPr>
          <a:lstStyle/>
          <a:p>
            <a:r>
              <a:rPr lang="en-AU" noProof="0"/>
              <a:t>Click to add slide title</a:t>
            </a:r>
          </a:p>
        </p:txBody>
      </p:sp>
      <p:sp>
        <p:nvSpPr>
          <p:cNvPr id="3" name="Text Placeholder 2">
            <a:extLst>
              <a:ext uri="{FF2B5EF4-FFF2-40B4-BE49-F238E27FC236}">
                <a16:creationId xmlns:a16="http://schemas.microsoft.com/office/drawing/2014/main" id="{7CAB03F2-F2F4-4F78-98F4-3316FD88B3BD}"/>
              </a:ext>
            </a:extLst>
          </p:cNvPr>
          <p:cNvSpPr>
            <a:spLocks noGrp="1"/>
          </p:cNvSpPr>
          <p:nvPr>
            <p:ph type="body" idx="1"/>
          </p:nvPr>
        </p:nvSpPr>
        <p:spPr>
          <a:xfrm>
            <a:off x="851322" y="1808163"/>
            <a:ext cx="10502478" cy="4118504"/>
          </a:xfrm>
          <a:prstGeom prst="rect">
            <a:avLst/>
          </a:prstGeom>
        </p:spPr>
        <p:txBody>
          <a:bodyPr vert="horz" lIns="0" tIns="0" rIns="0" bIns="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a:p>
        </p:txBody>
      </p:sp>
      <p:sp>
        <p:nvSpPr>
          <p:cNvPr id="5" name="Footer Placeholder 4">
            <a:extLst>
              <a:ext uri="{FF2B5EF4-FFF2-40B4-BE49-F238E27FC236}">
                <a16:creationId xmlns:a16="http://schemas.microsoft.com/office/drawing/2014/main" id="{4B1F260C-52B2-4D1C-B9C7-80179DFAC500}"/>
              </a:ext>
            </a:extLst>
          </p:cNvPr>
          <p:cNvSpPr>
            <a:spLocks noGrp="1"/>
          </p:cNvSpPr>
          <p:nvPr>
            <p:ph type="ftr" sz="quarter" idx="3"/>
          </p:nvPr>
        </p:nvSpPr>
        <p:spPr>
          <a:xfrm>
            <a:off x="839788" y="6286499"/>
            <a:ext cx="9938166" cy="252410"/>
          </a:xfrm>
          <a:prstGeom prst="rect">
            <a:avLst/>
          </a:prstGeom>
        </p:spPr>
        <p:txBody>
          <a:bodyPr vert="horz" lIns="0" tIns="0" rIns="0" bIns="0" rtlCol="0" anchor="ctr"/>
          <a:lstStyle>
            <a:lvl1pPr algn="ctr">
              <a:defRPr sz="1200" b="0" i="0" u="none">
                <a:solidFill>
                  <a:srgbClr val="FF7E00"/>
                </a:solidFill>
                <a:latin typeface="Times New Roman" panose="02020603050405020304" pitchFamily="18" charset="0"/>
              </a:defRPr>
            </a:lvl1pPr>
          </a:lstStyle>
          <a:p>
            <a:r>
              <a:rPr lang="en-AU"/>
              <a:t>Disability Employment Reform - DEA Conference 2024 'Ready for Reform'</a:t>
            </a:r>
          </a:p>
        </p:txBody>
      </p:sp>
      <p:sp>
        <p:nvSpPr>
          <p:cNvPr id="6" name="Slide Number Placeholder 5">
            <a:extLst>
              <a:ext uri="{FF2B5EF4-FFF2-40B4-BE49-F238E27FC236}">
                <a16:creationId xmlns:a16="http://schemas.microsoft.com/office/drawing/2014/main" id="{885A0918-8A9E-4284-8EAE-6CC43FB0AF63}"/>
              </a:ext>
            </a:extLst>
          </p:cNvPr>
          <p:cNvSpPr>
            <a:spLocks noGrp="1"/>
          </p:cNvSpPr>
          <p:nvPr>
            <p:ph type="sldNum" sz="quarter" idx="4"/>
          </p:nvPr>
        </p:nvSpPr>
        <p:spPr>
          <a:xfrm>
            <a:off x="10537932" y="6286499"/>
            <a:ext cx="804334" cy="252412"/>
          </a:xfrm>
          <a:prstGeom prst="rect">
            <a:avLst/>
          </a:prstGeom>
        </p:spPr>
        <p:txBody>
          <a:bodyPr vert="horz" lIns="0" tIns="0" rIns="0" bIns="0" rtlCol="0" anchor="ctr"/>
          <a:lstStyle>
            <a:lvl1pPr algn="r">
              <a:defRPr sz="800">
                <a:solidFill>
                  <a:schemeClr val="tx2"/>
                </a:solidFill>
              </a:defRPr>
            </a:lvl1pPr>
          </a:lstStyle>
          <a:p>
            <a:fld id="{3F63F2B1-4266-4ED4-AC2C-DB487684831E}" type="slidenum">
              <a:rPr lang="en-AU" noProof="0" smtClean="0"/>
              <a:pPr/>
              <a:t>‹#›</a:t>
            </a:fld>
            <a:endParaRPr lang="en-AU" noProof="0"/>
          </a:p>
        </p:txBody>
      </p:sp>
      <p:pic>
        <p:nvPicPr>
          <p:cNvPr id="4" name="Picture 3">
            <a:extLst>
              <a:ext uri="{FF2B5EF4-FFF2-40B4-BE49-F238E27FC236}">
                <a16:creationId xmlns:a16="http://schemas.microsoft.com/office/drawing/2014/main" id="{99DF88D5-AF3C-F480-1F11-695A3233C51C}"/>
              </a:ext>
            </a:extLst>
          </p:cNvPr>
          <p:cNvPicPr>
            <a:picLocks noChangeAspect="1"/>
          </p:cNvPicPr>
          <p:nvPr userDrawn="1"/>
        </p:nvPicPr>
        <p:blipFill rotWithShape="1">
          <a:blip r:embed="rId17" cstate="print">
            <a:extLst>
              <a:ext uri="{28A0092B-C50C-407E-A947-70E740481C1C}">
                <a14:useLocalDpi xmlns:a14="http://schemas.microsoft.com/office/drawing/2010/main" val="0"/>
              </a:ext>
            </a:extLst>
          </a:blip>
          <a:srcRect/>
          <a:stretch/>
        </p:blipFill>
        <p:spPr>
          <a:xfrm>
            <a:off x="10976697" y="6012872"/>
            <a:ext cx="1215303" cy="845127"/>
          </a:xfrm>
          <a:prstGeom prst="rect">
            <a:avLst/>
          </a:prstGeom>
        </p:spPr>
      </p:pic>
    </p:spTree>
    <p:extLst>
      <p:ext uri="{BB962C8B-B14F-4D97-AF65-F5344CB8AC3E}">
        <p14:creationId xmlns:p14="http://schemas.microsoft.com/office/powerpoint/2010/main" val="947559637"/>
      </p:ext>
    </p:extLst>
  </p:cSld>
  <p:clrMap bg1="lt1" tx1="dk1" bg2="lt2" tx2="dk2" accent1="accent1" accent2="accent2" accent3="accent3" accent4="accent4" accent5="accent5" accent6="accent6" hlink="hlink" folHlink="folHlink"/>
  <p:sldLayoutIdLst>
    <p:sldLayoutId id="2147483693" r:id="rId1"/>
    <p:sldLayoutId id="2147483695" r:id="rId2"/>
    <p:sldLayoutId id="2147483706" r:id="rId3"/>
    <p:sldLayoutId id="2147483708" r:id="rId4"/>
    <p:sldLayoutId id="2147483707" r:id="rId5"/>
    <p:sldLayoutId id="2147483709" r:id="rId6"/>
    <p:sldLayoutId id="2147483710" r:id="rId7"/>
    <p:sldLayoutId id="2147483705" r:id="rId8"/>
    <p:sldLayoutId id="2147483704" r:id="rId9"/>
    <p:sldLayoutId id="2147483697" r:id="rId10"/>
    <p:sldLayoutId id="2147483711" r:id="rId11"/>
    <p:sldLayoutId id="2147483701" r:id="rId12"/>
    <p:sldLayoutId id="2147483702" r:id="rId13"/>
    <p:sldLayoutId id="2147483714" r:id="rId14"/>
    <p:sldLayoutId id="2147483716" r:id="rId15"/>
  </p:sldLayoutIdLst>
  <p:hf sldNum="0" hdr="0" dt="0"/>
  <p:txStyles>
    <p:titleStyle>
      <a:lvl1pPr algn="l" defTabSz="914400" rtl="0" eaLnBrk="1" latinLnBrk="0" hangingPunct="1">
        <a:lnSpc>
          <a:spcPct val="100000"/>
        </a:lnSpc>
        <a:spcBef>
          <a:spcPct val="0"/>
        </a:spcBef>
        <a:buNone/>
        <a:defRPr sz="4400" b="0" kern="1200">
          <a:solidFill>
            <a:schemeClr val="accent1"/>
          </a:solidFill>
          <a:latin typeface="+mj-lt"/>
          <a:ea typeface="+mj-ea"/>
          <a:cs typeface="+mj-cs"/>
        </a:defRPr>
      </a:lvl1pPr>
    </p:titleStyle>
    <p:bodyStyle>
      <a:lvl1pPr marL="0" indent="0" algn="l" defTabSz="914400" rtl="0" eaLnBrk="1" latinLnBrk="0" hangingPunct="1">
        <a:lnSpc>
          <a:spcPct val="110000"/>
        </a:lnSpc>
        <a:spcBef>
          <a:spcPts val="1000"/>
        </a:spcBef>
        <a:buFont typeface="Arial" panose="020B0604020202020204" pitchFamily="34" charset="0"/>
        <a:buNone/>
        <a:defRPr sz="1800" kern="1200">
          <a:solidFill>
            <a:schemeClr val="tx1">
              <a:lumMod val="85000"/>
              <a:lumOff val="15000"/>
            </a:schemeClr>
          </a:solidFill>
          <a:latin typeface="+mn-lt"/>
          <a:ea typeface="+mn-ea"/>
          <a:cs typeface="+mn-cs"/>
        </a:defRPr>
      </a:lvl1pPr>
      <a:lvl2pPr marL="268288" indent="-268288" algn="l" defTabSz="914400" rtl="0" eaLnBrk="1" latinLnBrk="0" hangingPunct="1">
        <a:lnSpc>
          <a:spcPct val="110000"/>
        </a:lnSpc>
        <a:spcBef>
          <a:spcPts val="1000"/>
        </a:spcBef>
        <a:buFont typeface="Arial" panose="020B0604020202020204" pitchFamily="34" charset="0"/>
        <a:buChar char="•"/>
        <a:defRPr sz="1800" kern="1200">
          <a:solidFill>
            <a:schemeClr val="tx1">
              <a:lumMod val="85000"/>
              <a:lumOff val="15000"/>
            </a:schemeClr>
          </a:solidFill>
          <a:latin typeface="+mn-lt"/>
          <a:ea typeface="+mn-ea"/>
          <a:cs typeface="+mn-cs"/>
        </a:defRPr>
      </a:lvl2pPr>
      <a:lvl3pPr marL="540000" indent="-270000" algn="l" defTabSz="914400" rtl="0" eaLnBrk="1" latinLnBrk="0" hangingPunct="1">
        <a:lnSpc>
          <a:spcPct val="110000"/>
        </a:lnSpc>
        <a:spcBef>
          <a:spcPts val="1000"/>
        </a:spcBef>
        <a:buFont typeface="Calibri Light" panose="020F0302020204030204" pitchFamily="34" charset="0"/>
        <a:buChar char="−"/>
        <a:defRPr sz="1800" kern="1200">
          <a:solidFill>
            <a:schemeClr val="tx1">
              <a:lumMod val="85000"/>
              <a:lumOff val="15000"/>
            </a:schemeClr>
          </a:solidFill>
          <a:latin typeface="+mn-lt"/>
          <a:ea typeface="+mn-ea"/>
          <a:cs typeface="+mn-cs"/>
        </a:defRPr>
      </a:lvl3pPr>
      <a:lvl4pPr marL="0" indent="0" algn="l" defTabSz="914400" rtl="0" eaLnBrk="1" latinLnBrk="0" hangingPunct="1">
        <a:lnSpc>
          <a:spcPct val="100000"/>
        </a:lnSpc>
        <a:spcBef>
          <a:spcPts val="1200"/>
        </a:spcBef>
        <a:buFont typeface="Arial" panose="020B0604020202020204" pitchFamily="34" charset="0"/>
        <a:buNone/>
        <a:defRPr sz="2400" b="0" kern="1200">
          <a:solidFill>
            <a:schemeClr val="accent1"/>
          </a:solidFill>
          <a:latin typeface="+mn-lt"/>
          <a:ea typeface="+mn-ea"/>
          <a:cs typeface="+mn-cs"/>
        </a:defRPr>
      </a:lvl4pPr>
      <a:lvl5pPr marL="268288" indent="-268288" algn="l" defTabSz="914400" rtl="0" eaLnBrk="1" latinLnBrk="0" hangingPunct="1">
        <a:lnSpc>
          <a:spcPct val="110000"/>
        </a:lnSpc>
        <a:spcBef>
          <a:spcPts val="1000"/>
        </a:spcBef>
        <a:buFont typeface="+mj-lt"/>
        <a:buAutoNum type="arabicPeriod"/>
        <a:defRPr sz="1800" kern="1200">
          <a:solidFill>
            <a:schemeClr val="tx1"/>
          </a:solidFill>
          <a:latin typeface="+mn-lt"/>
          <a:ea typeface="+mn-ea"/>
          <a:cs typeface="+mn-cs"/>
        </a:defRPr>
      </a:lvl5pPr>
      <a:lvl6pPr marL="540000" indent="-270000" algn="l" defTabSz="914400" rtl="0" eaLnBrk="1" latinLnBrk="0" hangingPunct="1">
        <a:lnSpc>
          <a:spcPct val="110000"/>
        </a:lnSpc>
        <a:spcBef>
          <a:spcPts val="1000"/>
        </a:spcBef>
        <a:buFont typeface="+mj-lt"/>
        <a:buAutoNum type="alphaLcPeriod"/>
        <a:defRPr sz="1800" kern="1200">
          <a:solidFill>
            <a:schemeClr val="tx1">
              <a:lumMod val="85000"/>
              <a:lumOff val="15000"/>
            </a:schemeClr>
          </a:solidFill>
          <a:latin typeface="+mn-lt"/>
          <a:ea typeface="+mn-ea"/>
          <a:cs typeface="+mn-cs"/>
        </a:defRPr>
      </a:lvl6pPr>
      <a:lvl7pPr marL="0" indent="0" algn="l" defTabSz="914400" rtl="0" eaLnBrk="1" latinLnBrk="0" hangingPunct="1">
        <a:lnSpc>
          <a:spcPct val="90000"/>
        </a:lnSpc>
        <a:spcBef>
          <a:spcPts val="500"/>
        </a:spcBef>
        <a:buFont typeface="Arial" panose="020B0604020202020204" pitchFamily="34" charset="0"/>
        <a:buNone/>
        <a:defRPr sz="1800" kern="1200">
          <a:solidFill>
            <a:schemeClr val="tx1">
              <a:lumMod val="85000"/>
              <a:lumOff val="15000"/>
            </a:schemeClr>
          </a:solidFill>
          <a:latin typeface="+mn-lt"/>
          <a:ea typeface="+mn-ea"/>
          <a:cs typeface="+mn-cs"/>
        </a:defRPr>
      </a:lvl7pPr>
      <a:lvl8pPr marL="0" indent="0" algn="l" defTabSz="914400" rtl="0" eaLnBrk="1" latinLnBrk="0" hangingPunct="1">
        <a:lnSpc>
          <a:spcPct val="90000"/>
        </a:lnSpc>
        <a:spcBef>
          <a:spcPts val="500"/>
        </a:spcBef>
        <a:buFont typeface="Arial" panose="020B0604020202020204" pitchFamily="34" charset="0"/>
        <a:buNone/>
        <a:defRPr sz="1800" kern="1200">
          <a:solidFill>
            <a:schemeClr val="tx1">
              <a:lumMod val="85000"/>
              <a:lumOff val="15000"/>
            </a:schemeClr>
          </a:solidFill>
          <a:latin typeface="+mn-lt"/>
          <a:ea typeface="+mn-ea"/>
          <a:cs typeface="+mn-cs"/>
        </a:defRPr>
      </a:lvl8pPr>
      <a:lvl9pPr marL="0" indent="0" algn="l" defTabSz="914400" rtl="0" eaLnBrk="1" latinLnBrk="0" hangingPunct="1">
        <a:lnSpc>
          <a:spcPct val="90000"/>
        </a:lnSpc>
        <a:spcBef>
          <a:spcPts val="500"/>
        </a:spcBef>
        <a:buFont typeface="Arial" panose="020B0604020202020204" pitchFamily="34" charset="0"/>
        <a:buNone/>
        <a:defRPr sz="18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orient="horz" pos="504" userDrawn="1">
          <p15:clr>
            <a:srgbClr val="F26B43"/>
          </p15:clr>
        </p15:guide>
        <p15:guide id="4" pos="529" userDrawn="1">
          <p15:clr>
            <a:srgbClr val="F26B43"/>
          </p15:clr>
        </p15:guide>
        <p15:guide id="5" pos="7151" userDrawn="1">
          <p15:clr>
            <a:srgbClr val="F26B43"/>
          </p15:clr>
        </p15:guide>
        <p15:guide id="6" orient="horz" pos="822" userDrawn="1">
          <p15:clr>
            <a:srgbClr val="F26B43"/>
          </p15:clr>
        </p15:guide>
        <p15:guide id="7" pos="3727" userDrawn="1">
          <p15:clr>
            <a:srgbClr val="F26B43"/>
          </p15:clr>
        </p15:guide>
        <p15:guide id="8" pos="3953" userDrawn="1">
          <p15:clr>
            <a:srgbClr val="F26B43"/>
          </p15:clr>
        </p15:guide>
        <p15:guide id="9" orient="horz" pos="1139" userDrawn="1">
          <p15:clr>
            <a:srgbClr val="F26B43"/>
          </p15:clr>
        </p15:guide>
        <p15:guide id="10" orient="horz" pos="3748"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F3298B1-CA8F-4913-98D9-01370281A109}" type="datetimeFigureOut">
              <a:rPr lang="en-AU" smtClean="0"/>
              <a:t>4/07/2024</a:t>
            </a:fld>
            <a:endParaRPr lang="en-AU"/>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474909-D4B9-422C-A135-086C86646AFA}" type="slidenum">
              <a:rPr lang="en-AU" smtClean="0"/>
              <a:t>‹#›</a:t>
            </a:fld>
            <a:endParaRPr lang="en-AU"/>
          </a:p>
        </p:txBody>
      </p:sp>
    </p:spTree>
    <p:extLst>
      <p:ext uri="{BB962C8B-B14F-4D97-AF65-F5344CB8AC3E}">
        <p14:creationId xmlns:p14="http://schemas.microsoft.com/office/powerpoint/2010/main" val="3809109958"/>
      </p:ext>
    </p:extLst>
  </p:cSld>
  <p:clrMap bg1="lt1" tx1="dk1" bg2="lt2" tx2="dk2" accent1="accent1" accent2="accent2" accent3="accent3" accent4="accent4" accent5="accent5" accent6="accent6" hlink="hlink" folHlink="folHlink"/>
  <p:sldLayoutIdLst>
    <p:sldLayoutId id="2147483649"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6.xml"/><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image" Target="../media/image9.png"/><Relationship Id="rId5" Type="http://schemas.openxmlformats.org/officeDocument/2006/relationships/image" Target="../media/image19.sv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12.xml"/><Relationship Id="rId5" Type="http://schemas.openxmlformats.org/officeDocument/2006/relationships/image" Target="../media/image23.svg"/><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12.xml"/><Relationship Id="rId5" Type="http://schemas.openxmlformats.org/officeDocument/2006/relationships/image" Target="../media/image24.png"/><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12.xml"/><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9.svg"/><Relationship Id="rId2" Type="http://schemas.openxmlformats.org/officeDocument/2006/relationships/notesSlide" Target="../notesSlides/notesSlide16.xml"/><Relationship Id="rId1" Type="http://schemas.openxmlformats.org/officeDocument/2006/relationships/slideLayout" Target="../slideLayouts/slideLayout12.xml"/><Relationship Id="rId6" Type="http://schemas.openxmlformats.org/officeDocument/2006/relationships/image" Target="../media/image28.png"/><Relationship Id="rId5" Type="http://schemas.openxmlformats.org/officeDocument/2006/relationships/image" Target="../media/image27.svg"/><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9.png"/><Relationship Id="rId4" Type="http://schemas.openxmlformats.org/officeDocument/2006/relationships/image" Target="../media/image8.jpe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5.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12.xml"/><Relationship Id="rId5" Type="http://schemas.openxmlformats.org/officeDocument/2006/relationships/image" Target="../media/image17.pn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12.xml"/><Relationship Id="rId5" Type="http://schemas.openxmlformats.org/officeDocument/2006/relationships/image" Target="../media/image11.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35ADC8BF-80AF-EB0D-5CBD-97640068E492}"/>
              </a:ext>
              <a:ext uri="{C183D7F6-B498-43B3-948B-1728B52AA6E4}">
                <adec:decorative xmlns:adec="http://schemas.microsoft.com/office/drawing/2017/decorative" val="1"/>
              </a:ext>
            </a:extLst>
          </p:cNvPr>
          <p:cNvSpPr/>
          <p:nvPr/>
        </p:nvSpPr>
        <p:spPr>
          <a:xfrm>
            <a:off x="0" y="1234181"/>
            <a:ext cx="12192000" cy="470883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sz="1800"/>
          </a:p>
        </p:txBody>
      </p:sp>
      <p:sp>
        <p:nvSpPr>
          <p:cNvPr id="2" name="Title 1"/>
          <p:cNvSpPr>
            <a:spLocks noGrp="1"/>
          </p:cNvSpPr>
          <p:nvPr>
            <p:ph type="ctrTitle"/>
          </p:nvPr>
        </p:nvSpPr>
        <p:spPr>
          <a:xfrm>
            <a:off x="1821756" y="1412814"/>
            <a:ext cx="7772400" cy="1470025"/>
          </a:xfrm>
        </p:spPr>
        <p:txBody>
          <a:bodyPr/>
          <a:lstStyle/>
          <a:p>
            <a:r>
              <a:rPr lang="en-AU">
                <a:latin typeface="Aptos Light" panose="020F0502020204030204" pitchFamily="34" charset="0"/>
              </a:rPr>
              <a:t>Disability Employment Reform</a:t>
            </a:r>
          </a:p>
        </p:txBody>
      </p:sp>
      <p:sp>
        <p:nvSpPr>
          <p:cNvPr id="3" name="Subtitle 2"/>
          <p:cNvSpPr>
            <a:spLocks noGrp="1"/>
          </p:cNvSpPr>
          <p:nvPr>
            <p:ph type="subTitle" idx="1"/>
          </p:nvPr>
        </p:nvSpPr>
        <p:spPr>
          <a:xfrm>
            <a:off x="1821756" y="2712297"/>
            <a:ext cx="7749574" cy="2717800"/>
          </a:xfrm>
        </p:spPr>
        <p:txBody>
          <a:bodyPr vert="horz" lIns="91440" tIns="45720" rIns="91440" bIns="45720" rtlCol="0" anchor="t">
            <a:normAutofit fontScale="92500" lnSpcReduction="20000"/>
          </a:bodyPr>
          <a:lstStyle/>
          <a:p>
            <a:pPr algn="l">
              <a:lnSpc>
                <a:spcPct val="110000"/>
              </a:lnSpc>
              <a:spcBef>
                <a:spcPts val="1000"/>
              </a:spcBef>
            </a:pPr>
            <a:endParaRPr lang="en-AU" sz="2400" b="0" i="0" u="none" strike="noStrike" baseline="0">
              <a:solidFill>
                <a:srgbClr val="000000"/>
              </a:solidFill>
              <a:latin typeface="Tahoma"/>
              <a:ea typeface="Tahoma"/>
              <a:cs typeface="Tahoma"/>
            </a:endParaRPr>
          </a:p>
          <a:p>
            <a:pPr algn="l">
              <a:lnSpc>
                <a:spcPct val="110000"/>
              </a:lnSpc>
              <a:spcBef>
                <a:spcPts val="1000"/>
              </a:spcBef>
            </a:pPr>
            <a:r>
              <a:rPr lang="en-AU" sz="2400" b="1">
                <a:solidFill>
                  <a:srgbClr val="454545"/>
                </a:solidFill>
                <a:latin typeface="Tahoma"/>
                <a:ea typeface="Tahoma"/>
                <a:cs typeface="Tahoma"/>
              </a:rPr>
              <a:t>Presenter:</a:t>
            </a:r>
            <a:r>
              <a:rPr lang="en-AU" sz="2400">
                <a:solidFill>
                  <a:srgbClr val="454545"/>
                </a:solidFill>
                <a:latin typeface="Tahoma"/>
                <a:ea typeface="Tahoma"/>
                <a:cs typeface="Tahoma"/>
              </a:rPr>
              <a:t> Kellie Spence</a:t>
            </a:r>
            <a:endParaRPr lang="en-US" sz="2400">
              <a:solidFill>
                <a:srgbClr val="000000"/>
              </a:solidFill>
              <a:latin typeface="Tahoma"/>
              <a:ea typeface="Tahoma"/>
              <a:cs typeface="Tahoma"/>
            </a:endParaRPr>
          </a:p>
          <a:p>
            <a:pPr algn="l">
              <a:lnSpc>
                <a:spcPct val="110000"/>
              </a:lnSpc>
              <a:spcBef>
                <a:spcPts val="1000"/>
              </a:spcBef>
            </a:pPr>
            <a:r>
              <a:rPr lang="en-AU" sz="2400" b="1">
                <a:solidFill>
                  <a:srgbClr val="454545"/>
                </a:solidFill>
                <a:latin typeface="Tahoma"/>
                <a:ea typeface="Tahoma"/>
                <a:cs typeface="Tahoma"/>
              </a:rPr>
              <a:t>Position:</a:t>
            </a:r>
            <a:r>
              <a:rPr lang="en-AU" sz="2400">
                <a:solidFill>
                  <a:srgbClr val="454545"/>
                </a:solidFill>
                <a:latin typeface="Tahoma"/>
                <a:ea typeface="Tahoma"/>
                <a:cs typeface="Tahoma"/>
              </a:rPr>
              <a:t> Group Manager, Disability Employment</a:t>
            </a:r>
            <a:endParaRPr lang="en-AU"/>
          </a:p>
          <a:p>
            <a:pPr algn="l">
              <a:lnSpc>
                <a:spcPct val="110000"/>
              </a:lnSpc>
              <a:spcBef>
                <a:spcPts val="1000"/>
              </a:spcBef>
            </a:pPr>
            <a:endParaRPr lang="en-AU" sz="2400">
              <a:solidFill>
                <a:srgbClr val="454545"/>
              </a:solidFill>
              <a:latin typeface="Tahoma"/>
              <a:ea typeface="Tahoma"/>
              <a:cs typeface="Tahoma"/>
            </a:endParaRPr>
          </a:p>
          <a:p>
            <a:pPr>
              <a:lnSpc>
                <a:spcPct val="110000"/>
              </a:lnSpc>
              <a:spcBef>
                <a:spcPts val="1000"/>
              </a:spcBef>
            </a:pPr>
            <a:r>
              <a:rPr lang="en-AU">
                <a:solidFill>
                  <a:schemeClr val="bg1">
                    <a:lumMod val="50000"/>
                  </a:schemeClr>
                </a:solidFill>
                <a:latin typeface="Aptos Light"/>
                <a:ea typeface="+mj-ea"/>
                <a:cs typeface="+mj-cs"/>
              </a:rPr>
              <a:t>Better Together – Connecting for First Nations Employment</a:t>
            </a:r>
            <a:endParaRPr lang="en-AU" sz="2400">
              <a:solidFill>
                <a:schemeClr val="bg1">
                  <a:lumMod val="50000"/>
                </a:schemeClr>
              </a:solidFill>
              <a:latin typeface="Tahoma"/>
              <a:ea typeface="Tahoma"/>
              <a:cs typeface="Tahoma"/>
            </a:endParaRPr>
          </a:p>
        </p:txBody>
      </p:sp>
      <p:pic>
        <p:nvPicPr>
          <p:cNvPr id="7" name="Picture 6">
            <a:extLst>
              <a:ext uri="{FF2B5EF4-FFF2-40B4-BE49-F238E27FC236}">
                <a16:creationId xmlns:a16="http://schemas.microsoft.com/office/drawing/2014/main" id="{46E41C7C-4A13-21C3-66DB-D72DE09DC288}"/>
              </a:ext>
              <a:ext uri="{C183D7F6-B498-43B3-948B-1728B52AA6E4}">
                <adec:decorative xmlns:adec="http://schemas.microsoft.com/office/drawing/2017/decorative" val="1"/>
              </a:ext>
            </a:extLst>
          </p:cNvPr>
          <p:cNvPicPr>
            <a:picLocks noChangeAspect="1"/>
          </p:cNvPicPr>
          <p:nvPr/>
        </p:nvPicPr>
        <p:blipFill rotWithShape="1">
          <a:blip r:embed="rId4"/>
          <a:srcRect l="801" r="65899"/>
          <a:stretch/>
        </p:blipFill>
        <p:spPr>
          <a:xfrm>
            <a:off x="9064327" y="688178"/>
            <a:ext cx="3127673" cy="5254836"/>
          </a:xfrm>
          <a:prstGeom prst="rect">
            <a:avLst/>
          </a:prstGeom>
        </p:spPr>
      </p:pic>
      <p:pic>
        <p:nvPicPr>
          <p:cNvPr id="8" name="Picture 3">
            <a:extLst>
              <a:ext uri="{C183D7F6-B498-43B3-948B-1728B52AA6E4}">
                <adec:decorative xmlns:adec="http://schemas.microsoft.com/office/drawing/2017/decorative" val="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57623" y="5201558"/>
            <a:ext cx="2749422" cy="15203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511392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65CC1297-D89F-E32A-74C4-2F8C8215AB94}"/>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9870238" y="0"/>
            <a:ext cx="2346960" cy="6858000"/>
          </a:xfrm>
          <a:prstGeom prst="rect">
            <a:avLst/>
          </a:prstGeom>
        </p:spPr>
      </p:pic>
      <p:sp>
        <p:nvSpPr>
          <p:cNvPr id="2" name="Title 1">
            <a:extLst>
              <a:ext uri="{FF2B5EF4-FFF2-40B4-BE49-F238E27FC236}">
                <a16:creationId xmlns:a16="http://schemas.microsoft.com/office/drawing/2014/main" id="{E83EC7EE-302E-A7BA-E425-FFD424807145}"/>
              </a:ext>
            </a:extLst>
          </p:cNvPr>
          <p:cNvSpPr>
            <a:spLocks noGrp="1"/>
          </p:cNvSpPr>
          <p:nvPr>
            <p:ph type="title"/>
          </p:nvPr>
        </p:nvSpPr>
        <p:spPr>
          <a:xfrm>
            <a:off x="721589" y="393974"/>
            <a:ext cx="10969943" cy="677108"/>
          </a:xfrm>
        </p:spPr>
        <p:txBody>
          <a:bodyPr/>
          <a:lstStyle/>
          <a:p>
            <a:r>
              <a:rPr lang="en-US">
                <a:solidFill>
                  <a:srgbClr val="005568"/>
                </a:solidFill>
                <a:latin typeface="Tahoma" panose="020B0604030504040204" pitchFamily="34" charset="0"/>
                <a:ea typeface="Tahoma" panose="020B0604030504040204" pitchFamily="34" charset="0"/>
                <a:cs typeface="Tahoma" panose="020B0604030504040204" pitchFamily="34" charset="0"/>
              </a:rPr>
              <a:t>Meaningful engagement</a:t>
            </a:r>
          </a:p>
        </p:txBody>
      </p:sp>
      <p:sp>
        <p:nvSpPr>
          <p:cNvPr id="3" name="Content Placeholder 2">
            <a:extLst>
              <a:ext uri="{FF2B5EF4-FFF2-40B4-BE49-F238E27FC236}">
                <a16:creationId xmlns:a16="http://schemas.microsoft.com/office/drawing/2014/main" id="{B990C08F-0E55-19F2-474C-E6D32CD6A519}"/>
              </a:ext>
            </a:extLst>
          </p:cNvPr>
          <p:cNvSpPr txBox="1">
            <a:spLocks/>
          </p:cNvSpPr>
          <p:nvPr/>
        </p:nvSpPr>
        <p:spPr>
          <a:xfrm>
            <a:off x="1801589" y="1368001"/>
            <a:ext cx="9051075" cy="4879059"/>
          </a:xfrm>
          <a:prstGeom prst="rect">
            <a:avLst/>
          </a:prstGeom>
        </p:spPr>
        <p:txBody>
          <a:bodyPr vert="horz" lIns="0" tIns="0" rIns="0" bIns="0" rtlCol="0" anchor="t">
            <a:noAutofit/>
          </a:bodyPr>
          <a:lstStyle>
            <a:lvl1pPr marL="457120" indent="-457120" algn="l" defTabSz="1218987" rtl="0" eaLnBrk="1" latinLnBrk="0" hangingPunct="1">
              <a:spcBef>
                <a:spcPct val="20000"/>
              </a:spcBef>
              <a:buFont typeface="Arial" pitchFamily="34" charset="0"/>
              <a:buChar char="•"/>
              <a:defRPr sz="3600" kern="1200">
                <a:solidFill>
                  <a:schemeClr val="tx1"/>
                </a:solidFill>
                <a:latin typeface="+mj-lt"/>
                <a:ea typeface="+mn-ea"/>
                <a:cs typeface="+mn-cs"/>
              </a:defRPr>
            </a:lvl1pPr>
            <a:lvl2pPr marL="990427" indent="-380933" algn="l" defTabSz="1218987" rtl="0" eaLnBrk="1" latinLnBrk="0" hangingPunct="1">
              <a:spcBef>
                <a:spcPct val="20000"/>
              </a:spcBef>
              <a:buFont typeface="Arial" pitchFamily="34" charset="0"/>
              <a:buChar char="–"/>
              <a:defRPr sz="3200" kern="1200">
                <a:solidFill>
                  <a:schemeClr val="tx1"/>
                </a:solidFill>
                <a:latin typeface="+mj-lt"/>
                <a:ea typeface="+mn-ea"/>
                <a:cs typeface="+mn-cs"/>
              </a:defRPr>
            </a:lvl2pPr>
            <a:lvl3pPr marL="1523733" indent="-304747" algn="l" defTabSz="1218987" rtl="0" eaLnBrk="1" latinLnBrk="0" hangingPunct="1">
              <a:spcBef>
                <a:spcPct val="20000"/>
              </a:spcBef>
              <a:buFont typeface="Arial" pitchFamily="34" charset="0"/>
              <a:buChar char="•"/>
              <a:defRPr sz="2400" kern="1200">
                <a:solidFill>
                  <a:schemeClr val="tx1"/>
                </a:solidFill>
                <a:latin typeface="+mj-lt"/>
                <a:ea typeface="+mn-ea"/>
                <a:cs typeface="+mn-cs"/>
              </a:defRPr>
            </a:lvl3pPr>
            <a:lvl4pPr marL="2133227" indent="-304747" algn="l" defTabSz="1218987" rtl="0" eaLnBrk="1" latinLnBrk="0" hangingPunct="1">
              <a:spcBef>
                <a:spcPct val="20000"/>
              </a:spcBef>
              <a:buFont typeface="Arial" pitchFamily="34" charset="0"/>
              <a:buChar char="–"/>
              <a:defRPr sz="2000" kern="1200">
                <a:solidFill>
                  <a:schemeClr val="tx1"/>
                </a:solidFill>
                <a:latin typeface="+mj-lt"/>
                <a:ea typeface="+mn-ea"/>
                <a:cs typeface="+mn-cs"/>
              </a:defRPr>
            </a:lvl4pPr>
            <a:lvl5pPr marL="2742720" indent="-304747" algn="l" defTabSz="1218987" rtl="0" eaLnBrk="1" latinLnBrk="0" hangingPunct="1">
              <a:spcBef>
                <a:spcPct val="20000"/>
              </a:spcBef>
              <a:buFont typeface="Arial" pitchFamily="34" charset="0"/>
              <a:buChar char="»"/>
              <a:defRPr sz="2000" kern="1200">
                <a:solidFill>
                  <a:schemeClr val="tx1"/>
                </a:solidFill>
                <a:latin typeface="+mj-lt"/>
                <a:ea typeface="+mn-ea"/>
                <a:cs typeface="+mn-cs"/>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pPr marL="0" indent="0">
              <a:lnSpc>
                <a:spcPct val="110000"/>
              </a:lnSpc>
              <a:spcBef>
                <a:spcPts val="600"/>
              </a:spcBef>
              <a:buNone/>
              <a:defRPr/>
            </a:pPr>
            <a:r>
              <a:rPr lang="en-US" sz="2400">
                <a:solidFill>
                  <a:srgbClr val="000000"/>
                </a:solidFill>
                <a:latin typeface="Tahoma" panose="020B0604030504040204" pitchFamily="34" charset="0"/>
                <a:ea typeface="Tahoma" panose="020B0604030504040204" pitchFamily="34" charset="0"/>
                <a:cs typeface="Tahoma" panose="020B0604030504040204" pitchFamily="34" charset="0"/>
              </a:rPr>
              <a:t>Participant views will be heard and respected.</a:t>
            </a:r>
          </a:p>
          <a:p>
            <a:pPr marL="0" indent="0">
              <a:lnSpc>
                <a:spcPct val="110000"/>
              </a:lnSpc>
              <a:spcBef>
                <a:spcPts val="600"/>
              </a:spcBef>
              <a:buNone/>
              <a:defRPr/>
            </a:pPr>
            <a:endParaRPr lang="en-US" sz="2400">
              <a:solidFill>
                <a:srgbClr val="000000"/>
              </a:solidFill>
              <a:latin typeface="Tahoma" panose="020B0604030504040204" pitchFamily="34" charset="0"/>
              <a:ea typeface="Tahoma" panose="020B0604030504040204" pitchFamily="34" charset="0"/>
              <a:cs typeface="Tahoma" panose="020B0604030504040204" pitchFamily="34" charset="0"/>
            </a:endParaRPr>
          </a:p>
          <a:p>
            <a:pPr marL="0" indent="0">
              <a:lnSpc>
                <a:spcPct val="110000"/>
              </a:lnSpc>
              <a:spcBef>
                <a:spcPts val="1800"/>
              </a:spcBef>
              <a:buNone/>
              <a:defRPr/>
            </a:pPr>
            <a:r>
              <a:rPr lang="en-US" sz="2400">
                <a:solidFill>
                  <a:srgbClr val="000000"/>
                </a:solidFill>
                <a:latin typeface="Tahoma" panose="020B0604030504040204" pitchFamily="34" charset="0"/>
                <a:ea typeface="Tahoma" panose="020B0604030504040204" pitchFamily="34" charset="0"/>
                <a:cs typeface="Tahoma" panose="020B0604030504040204" pitchFamily="34" charset="0"/>
              </a:rPr>
              <a:t>Engagement will be through the delivery of a quality service that focuses on </a:t>
            </a:r>
            <a:r>
              <a:rPr lang="en-US" sz="2400" b="1">
                <a:solidFill>
                  <a:srgbClr val="000000"/>
                </a:solidFill>
                <a:latin typeface="Tahoma" panose="020B0604030504040204" pitchFamily="34" charset="0"/>
                <a:ea typeface="Tahoma" panose="020B0604030504040204" pitchFamily="34" charset="0"/>
                <a:cs typeface="Tahoma" panose="020B0604030504040204" pitchFamily="34" charset="0"/>
              </a:rPr>
              <a:t>shared employment goals </a:t>
            </a:r>
            <a:r>
              <a:rPr lang="en-US" sz="2400">
                <a:solidFill>
                  <a:srgbClr val="000000"/>
                </a:solidFill>
                <a:latin typeface="Tahoma" panose="020B0604030504040204" pitchFamily="34" charset="0"/>
                <a:ea typeface="Tahoma" panose="020B0604030504040204" pitchFamily="34" charset="0"/>
                <a:cs typeface="Tahoma" panose="020B0604030504040204" pitchFamily="34" charset="0"/>
              </a:rPr>
              <a:t>led by the participant and assisted by the provider.</a:t>
            </a:r>
          </a:p>
          <a:p>
            <a:pPr marL="0" indent="0">
              <a:lnSpc>
                <a:spcPct val="110000"/>
              </a:lnSpc>
              <a:spcBef>
                <a:spcPts val="1800"/>
              </a:spcBef>
              <a:buNone/>
              <a:defRPr/>
            </a:pPr>
            <a:r>
              <a:rPr lang="en-US" sz="2400" b="1">
                <a:solidFill>
                  <a:srgbClr val="000000"/>
                </a:solidFill>
                <a:latin typeface="Tahoma" panose="020B0604030504040204" pitchFamily="34" charset="0"/>
                <a:ea typeface="Tahoma" panose="020B0604030504040204" pitchFamily="34" charset="0"/>
                <a:cs typeface="Tahoma" panose="020B0604030504040204" pitchFamily="34" charset="0"/>
              </a:rPr>
              <a:t>Less reliance on compliance </a:t>
            </a:r>
            <a:r>
              <a:rPr lang="en-US" sz="2400">
                <a:solidFill>
                  <a:srgbClr val="000000"/>
                </a:solidFill>
                <a:latin typeface="Tahoma" panose="020B0604030504040204" pitchFamily="34" charset="0"/>
                <a:ea typeface="Tahoma" panose="020B0604030504040204" pitchFamily="34" charset="0"/>
                <a:cs typeface="Tahoma" panose="020B0604030504040204" pitchFamily="34" charset="0"/>
              </a:rPr>
              <a:t>to drive initial engagement.</a:t>
            </a:r>
          </a:p>
          <a:p>
            <a:pPr marL="725488" lvl="1" indent="-457200">
              <a:lnSpc>
                <a:spcPct val="110000"/>
              </a:lnSpc>
              <a:spcBef>
                <a:spcPts val="600"/>
              </a:spcBef>
              <a:buFont typeface="Tahoma" panose="020B0604030504040204" pitchFamily="34" charset="0"/>
              <a:buChar char="–"/>
              <a:defRPr/>
            </a:pPr>
            <a:r>
              <a:rPr lang="en-US" sz="2400">
                <a:solidFill>
                  <a:srgbClr val="000000"/>
                </a:solidFill>
                <a:latin typeface="Tahoma" panose="020B0604030504040204" pitchFamily="34" charset="0"/>
                <a:ea typeface="Tahoma" panose="020B0604030504040204" pitchFamily="34" charset="0"/>
                <a:cs typeface="Tahoma" panose="020B0604030504040204" pitchFamily="34" charset="0"/>
              </a:rPr>
              <a:t>Requirements met through meaningful engagement, </a:t>
            </a:r>
            <a:br>
              <a:rPr lang="en-US" sz="2400">
                <a:solidFill>
                  <a:srgbClr val="000000"/>
                </a:solidFill>
                <a:latin typeface="Tahoma" panose="020B0604030504040204" pitchFamily="34" charset="0"/>
                <a:ea typeface="Tahoma" panose="020B0604030504040204" pitchFamily="34" charset="0"/>
                <a:cs typeface="Tahoma" panose="020B0604030504040204" pitchFamily="34" charset="0"/>
              </a:rPr>
            </a:br>
            <a:r>
              <a:rPr lang="en-US" sz="2400">
                <a:solidFill>
                  <a:srgbClr val="000000"/>
                </a:solidFill>
                <a:latin typeface="Tahoma" panose="020B0604030504040204" pitchFamily="34" charset="0"/>
                <a:ea typeface="Tahoma" panose="020B0604030504040204" pitchFamily="34" charset="0"/>
                <a:cs typeface="Tahoma" panose="020B0604030504040204" pitchFamily="34" charset="0"/>
              </a:rPr>
              <a:t>with voluntary activities in Job Plan.</a:t>
            </a:r>
          </a:p>
          <a:p>
            <a:pPr marL="725488" lvl="1" indent="-457200">
              <a:lnSpc>
                <a:spcPct val="110000"/>
              </a:lnSpc>
              <a:spcBef>
                <a:spcPts val="600"/>
              </a:spcBef>
              <a:buFont typeface="Tahoma" panose="020B0604030504040204" pitchFamily="34" charset="0"/>
              <a:buChar char="–"/>
              <a:defRPr/>
            </a:pPr>
            <a:r>
              <a:rPr lang="en-US" sz="2400">
                <a:solidFill>
                  <a:srgbClr val="000000"/>
                </a:solidFill>
                <a:latin typeface="Tahoma" panose="020B0604030504040204" pitchFamily="34" charset="0"/>
                <a:ea typeface="Tahoma" panose="020B0604030504040204" pitchFamily="34" charset="0"/>
                <a:cs typeface="Tahoma" panose="020B0604030504040204" pitchFamily="34" charset="0"/>
              </a:rPr>
              <a:t>Option to increase details of requirements in the Job Plan </a:t>
            </a:r>
            <a:br>
              <a:rPr lang="en-US" sz="2400">
                <a:solidFill>
                  <a:srgbClr val="000000"/>
                </a:solidFill>
                <a:latin typeface="Tahoma" panose="020B0604030504040204" pitchFamily="34" charset="0"/>
                <a:ea typeface="Tahoma" panose="020B0604030504040204" pitchFamily="34" charset="0"/>
                <a:cs typeface="Tahoma" panose="020B0604030504040204" pitchFamily="34" charset="0"/>
              </a:rPr>
            </a:br>
            <a:r>
              <a:rPr lang="en-US" sz="2400">
                <a:solidFill>
                  <a:srgbClr val="000000"/>
                </a:solidFill>
                <a:latin typeface="Tahoma" panose="020B0604030504040204" pitchFamily="34" charset="0"/>
                <a:ea typeface="Tahoma" panose="020B0604030504040204" pitchFamily="34" charset="0"/>
                <a:cs typeface="Tahoma" panose="020B0604030504040204" pitchFamily="34" charset="0"/>
              </a:rPr>
              <a:t>if needed.</a:t>
            </a:r>
          </a:p>
          <a:p>
            <a:pPr marL="0" indent="0">
              <a:lnSpc>
                <a:spcPct val="110000"/>
              </a:lnSpc>
              <a:spcBef>
                <a:spcPts val="600"/>
              </a:spcBef>
              <a:buNone/>
              <a:defRPr/>
            </a:pPr>
            <a:endParaRPr lang="en-US" sz="2400">
              <a:solidFill>
                <a:srgbClr val="000000"/>
              </a:solidFill>
              <a:latin typeface="Tahoma" panose="020B0604030504040204" pitchFamily="34" charset="0"/>
              <a:ea typeface="Tahoma" panose="020B0604030504040204" pitchFamily="34" charset="0"/>
              <a:cs typeface="Tahoma" panose="020B0604030504040204" pitchFamily="34" charset="0"/>
            </a:endParaRPr>
          </a:p>
          <a:p>
            <a:pPr marL="0" indent="0">
              <a:lnSpc>
                <a:spcPct val="110000"/>
              </a:lnSpc>
              <a:spcBef>
                <a:spcPts val="600"/>
              </a:spcBef>
              <a:buNone/>
              <a:defRPr/>
            </a:pPr>
            <a:endParaRPr lang="en-US" sz="2400">
              <a:solidFill>
                <a:srgbClr val="000000"/>
              </a:solidFill>
              <a:latin typeface="Tahoma" panose="020B0604030504040204" pitchFamily="34" charset="0"/>
              <a:ea typeface="Tahoma" panose="020B0604030504040204" pitchFamily="34" charset="0"/>
              <a:cs typeface="Tahoma" panose="020B0604030504040204" pitchFamily="34" charset="0"/>
            </a:endParaRPr>
          </a:p>
        </p:txBody>
      </p:sp>
      <p:pic>
        <p:nvPicPr>
          <p:cNvPr id="4" name="Graphic 3">
            <a:extLst>
              <a:ext uri="{FF2B5EF4-FFF2-40B4-BE49-F238E27FC236}">
                <a16:creationId xmlns:a16="http://schemas.microsoft.com/office/drawing/2014/main" id="{5D2B5D74-1DD1-6157-B72C-E1D92C0C23F5}"/>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29588" y="1296000"/>
            <a:ext cx="914400" cy="914400"/>
          </a:xfrm>
          <a:prstGeom prst="rect">
            <a:avLst/>
          </a:prstGeom>
        </p:spPr>
      </p:pic>
      <p:cxnSp>
        <p:nvCxnSpPr>
          <p:cNvPr id="13" name="Straight Connector 12">
            <a:extLst>
              <a:ext uri="{FF2B5EF4-FFF2-40B4-BE49-F238E27FC236}">
                <a16:creationId xmlns:a16="http://schemas.microsoft.com/office/drawing/2014/main" id="{31954ABD-A55D-4A6A-EE01-527BC3207B12}"/>
              </a:ext>
              <a:ext uri="{C183D7F6-B498-43B3-948B-1728B52AA6E4}">
                <adec:decorative xmlns:adec="http://schemas.microsoft.com/office/drawing/2017/decorative" val="1"/>
              </a:ext>
            </a:extLst>
          </p:cNvPr>
          <p:cNvCxnSpPr>
            <a:cxnSpLocks/>
          </p:cNvCxnSpPr>
          <p:nvPr/>
        </p:nvCxnSpPr>
        <p:spPr>
          <a:xfrm>
            <a:off x="1801588" y="1260000"/>
            <a:ext cx="9720000" cy="0"/>
          </a:xfrm>
          <a:prstGeom prst="line">
            <a:avLst/>
          </a:prstGeom>
          <a:ln>
            <a:solidFill>
              <a:srgbClr val="005568"/>
            </a:solidFill>
            <a:prstDash val="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B864B1F5-FD85-4F26-4FE5-A19716BBC418}"/>
              </a:ext>
              <a:ext uri="{C183D7F6-B498-43B3-948B-1728B52AA6E4}">
                <adec:decorative xmlns:adec="http://schemas.microsoft.com/office/drawing/2017/decorative" val="1"/>
              </a:ext>
            </a:extLst>
          </p:cNvPr>
          <p:cNvCxnSpPr>
            <a:cxnSpLocks/>
          </p:cNvCxnSpPr>
          <p:nvPr/>
        </p:nvCxnSpPr>
        <p:spPr>
          <a:xfrm>
            <a:off x="1801588" y="2293550"/>
            <a:ext cx="9720000" cy="0"/>
          </a:xfrm>
          <a:prstGeom prst="line">
            <a:avLst/>
          </a:prstGeom>
          <a:ln>
            <a:solidFill>
              <a:srgbClr val="005568"/>
            </a:solidFill>
            <a:prstDash val="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36FCBCC2-3CDA-6807-FBE8-5A7E41EFE5F3}"/>
              </a:ext>
              <a:ext uri="{C183D7F6-B498-43B3-948B-1728B52AA6E4}">
                <adec:decorative xmlns:adec="http://schemas.microsoft.com/office/drawing/2017/decorative" val="1"/>
              </a:ext>
            </a:extLst>
          </p:cNvPr>
          <p:cNvCxnSpPr>
            <a:cxnSpLocks/>
          </p:cNvCxnSpPr>
          <p:nvPr/>
        </p:nvCxnSpPr>
        <p:spPr>
          <a:xfrm>
            <a:off x="1801588" y="3738736"/>
            <a:ext cx="9720000" cy="0"/>
          </a:xfrm>
          <a:prstGeom prst="line">
            <a:avLst/>
          </a:prstGeom>
          <a:ln>
            <a:solidFill>
              <a:srgbClr val="005568"/>
            </a:solidFill>
            <a:prstDash val="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BBE80508-5FDF-63D1-C920-F8E35042A271}"/>
              </a:ext>
              <a:ext uri="{C183D7F6-B498-43B3-948B-1728B52AA6E4}">
                <adec:decorative xmlns:adec="http://schemas.microsoft.com/office/drawing/2017/decorative" val="1"/>
              </a:ext>
            </a:extLst>
          </p:cNvPr>
          <p:cNvCxnSpPr>
            <a:cxnSpLocks/>
          </p:cNvCxnSpPr>
          <p:nvPr/>
        </p:nvCxnSpPr>
        <p:spPr>
          <a:xfrm>
            <a:off x="1801588" y="6096406"/>
            <a:ext cx="9720000" cy="0"/>
          </a:xfrm>
          <a:prstGeom prst="line">
            <a:avLst/>
          </a:prstGeom>
          <a:ln>
            <a:solidFill>
              <a:srgbClr val="005568"/>
            </a:solidFill>
            <a:prstDash val="dash"/>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B0EA188C-FA91-E838-A8BD-23E594F3AB1D}"/>
              </a:ext>
            </a:extLst>
          </p:cNvPr>
          <p:cNvSpPr>
            <a:spLocks noGrp="1"/>
          </p:cNvSpPr>
          <p:nvPr>
            <p:ph type="sldNum" sz="quarter" idx="12"/>
          </p:nvPr>
        </p:nvSpPr>
        <p:spPr/>
        <p:txBody>
          <a:bodyPr/>
          <a:lstStyle/>
          <a:p>
            <a:fld id="{96E69268-9C8B-4EBF-A9EE-DC5DC2D48DC3}" type="slidenum">
              <a:rPr lang="en-US" smtClean="0">
                <a:solidFill>
                  <a:schemeClr val="bg1"/>
                </a:solidFill>
                <a:latin typeface="Tahoma" panose="020B0604030504040204" pitchFamily="34" charset="0"/>
                <a:ea typeface="Tahoma" panose="020B0604030504040204" pitchFamily="34" charset="0"/>
                <a:cs typeface="Tahoma" panose="020B0604030504040204" pitchFamily="34" charset="0"/>
              </a:rPr>
              <a:pPr/>
              <a:t>10</a:t>
            </a:fld>
            <a:endParaRPr lang="en-US">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6" name="Graphic 5">
            <a:extLst>
              <a:ext uri="{FF2B5EF4-FFF2-40B4-BE49-F238E27FC236}">
                <a16:creationId xmlns:a16="http://schemas.microsoft.com/office/drawing/2014/main" id="{17E81EE8-6C53-E029-5E83-B992C9C0AA80}"/>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29588" y="2435318"/>
            <a:ext cx="914400" cy="914400"/>
          </a:xfrm>
          <a:prstGeom prst="rect">
            <a:avLst/>
          </a:prstGeom>
        </p:spPr>
      </p:pic>
      <p:pic>
        <p:nvPicPr>
          <p:cNvPr id="11" name="Graphic 10">
            <a:extLst>
              <a:ext uri="{FF2B5EF4-FFF2-40B4-BE49-F238E27FC236}">
                <a16:creationId xmlns:a16="http://schemas.microsoft.com/office/drawing/2014/main" id="{8A114C8A-38E1-A477-F11D-485219AD9547}"/>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29588" y="3738736"/>
            <a:ext cx="914400" cy="914400"/>
          </a:xfrm>
          <a:prstGeom prst="rect">
            <a:avLst/>
          </a:prstGeom>
        </p:spPr>
      </p:pic>
      <p:pic>
        <p:nvPicPr>
          <p:cNvPr id="7" name="Picture 6">
            <a:extLst>
              <a:ext uri="{FF2B5EF4-FFF2-40B4-BE49-F238E27FC236}">
                <a16:creationId xmlns:a16="http://schemas.microsoft.com/office/drawing/2014/main" id="{3774C383-D866-263E-28FE-6D912CCCA1B4}"/>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1588" y="5224130"/>
            <a:ext cx="12219617" cy="1633870"/>
          </a:xfrm>
          <a:prstGeom prst="rect">
            <a:avLst/>
          </a:prstGeom>
        </p:spPr>
      </p:pic>
    </p:spTree>
    <p:extLst>
      <p:ext uri="{BB962C8B-B14F-4D97-AF65-F5344CB8AC3E}">
        <p14:creationId xmlns:p14="http://schemas.microsoft.com/office/powerpoint/2010/main" val="29497777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30AD3A0C-B464-6BEF-3046-A2EC02667BA7}"/>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9842520" y="0"/>
            <a:ext cx="2346960" cy="6858000"/>
          </a:xfrm>
          <a:prstGeom prst="rect">
            <a:avLst/>
          </a:prstGeom>
        </p:spPr>
      </p:pic>
      <p:sp>
        <p:nvSpPr>
          <p:cNvPr id="2" name="Title 1">
            <a:extLst>
              <a:ext uri="{FF2B5EF4-FFF2-40B4-BE49-F238E27FC236}">
                <a16:creationId xmlns:a16="http://schemas.microsoft.com/office/drawing/2014/main" id="{E83EC7EE-302E-A7BA-E425-FFD424807145}"/>
              </a:ext>
            </a:extLst>
          </p:cNvPr>
          <p:cNvSpPr>
            <a:spLocks noGrp="1"/>
          </p:cNvSpPr>
          <p:nvPr>
            <p:ph type="title"/>
          </p:nvPr>
        </p:nvSpPr>
        <p:spPr>
          <a:xfrm>
            <a:off x="721589" y="393974"/>
            <a:ext cx="10969943" cy="677108"/>
          </a:xfrm>
        </p:spPr>
        <p:txBody>
          <a:bodyPr/>
          <a:lstStyle/>
          <a:p>
            <a:r>
              <a:rPr lang="en-US">
                <a:solidFill>
                  <a:srgbClr val="005568"/>
                </a:solidFill>
                <a:latin typeface="Tahoma" panose="020B0604030504040204" pitchFamily="34" charset="0"/>
                <a:ea typeface="Tahoma" panose="020B0604030504040204" pitchFamily="34" charset="0"/>
                <a:cs typeface="Tahoma" panose="020B0604030504040204" pitchFamily="34" charset="0"/>
              </a:rPr>
              <a:t>Support once in employment</a:t>
            </a:r>
          </a:p>
        </p:txBody>
      </p:sp>
      <p:sp>
        <p:nvSpPr>
          <p:cNvPr id="18" name="Content Placeholder 2">
            <a:extLst>
              <a:ext uri="{FF2B5EF4-FFF2-40B4-BE49-F238E27FC236}">
                <a16:creationId xmlns:a16="http://schemas.microsoft.com/office/drawing/2014/main" id="{3F8C68B4-B3C4-3F79-0E71-F1D0F3336877}"/>
              </a:ext>
            </a:extLst>
          </p:cNvPr>
          <p:cNvSpPr txBox="1">
            <a:spLocks/>
          </p:cNvSpPr>
          <p:nvPr/>
        </p:nvSpPr>
        <p:spPr>
          <a:xfrm>
            <a:off x="1622267" y="1645200"/>
            <a:ext cx="9720000" cy="4972168"/>
          </a:xfrm>
          <a:prstGeom prst="rect">
            <a:avLst/>
          </a:prstGeom>
        </p:spPr>
        <p:txBody>
          <a:bodyPr vert="horz" lIns="0" tIns="0" rIns="0" bIns="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1">
                    <a:lumMod val="85000"/>
                    <a:lumOff val="15000"/>
                  </a:schemeClr>
                </a:solidFill>
                <a:latin typeface="+mn-lt"/>
                <a:ea typeface="+mn-ea"/>
                <a:cs typeface="+mn-cs"/>
              </a:defRPr>
            </a:lvl1pPr>
            <a:lvl2pPr marL="268288" indent="-268288" algn="l" defTabSz="914400" rtl="0" eaLnBrk="1" latinLnBrk="0" hangingPunct="1">
              <a:lnSpc>
                <a:spcPct val="90000"/>
              </a:lnSpc>
              <a:spcBef>
                <a:spcPts val="1000"/>
              </a:spcBef>
              <a:buFont typeface="Arial" panose="020B0604020202020204" pitchFamily="34" charset="0"/>
              <a:buChar char="•"/>
              <a:defRPr sz="1800" kern="1200">
                <a:solidFill>
                  <a:schemeClr val="tx1">
                    <a:lumMod val="85000"/>
                    <a:lumOff val="15000"/>
                  </a:schemeClr>
                </a:solidFill>
                <a:latin typeface="+mn-lt"/>
                <a:ea typeface="+mn-ea"/>
                <a:cs typeface="+mn-cs"/>
              </a:defRPr>
            </a:lvl2pPr>
            <a:lvl3pPr marL="540000" indent="-270000" algn="l" defTabSz="914400" rtl="0" eaLnBrk="1" latinLnBrk="0" hangingPunct="1">
              <a:lnSpc>
                <a:spcPct val="90000"/>
              </a:lnSpc>
              <a:spcBef>
                <a:spcPts val="1000"/>
              </a:spcBef>
              <a:buFont typeface="Calibri Light" panose="020F0302020204030204" pitchFamily="34" charset="0"/>
              <a:buChar char="−"/>
              <a:defRPr sz="1800" kern="1200">
                <a:solidFill>
                  <a:schemeClr val="tx1">
                    <a:lumMod val="85000"/>
                    <a:lumOff val="15000"/>
                  </a:schemeClr>
                </a:solidFill>
                <a:latin typeface="+mn-lt"/>
                <a:ea typeface="+mn-ea"/>
                <a:cs typeface="+mn-cs"/>
              </a:defRPr>
            </a:lvl3pPr>
            <a:lvl4pPr marL="0" indent="0" algn="l" defTabSz="914400" rtl="0" eaLnBrk="1" latinLnBrk="0" hangingPunct="1">
              <a:lnSpc>
                <a:spcPct val="90000"/>
              </a:lnSpc>
              <a:spcBef>
                <a:spcPts val="1200"/>
              </a:spcBef>
              <a:buFont typeface="Arial" panose="020B0604020202020204" pitchFamily="34" charset="0"/>
              <a:buNone/>
              <a:defRPr sz="2400" b="0" kern="1200">
                <a:solidFill>
                  <a:schemeClr val="accent1"/>
                </a:solidFill>
                <a:latin typeface="+mn-lt"/>
                <a:ea typeface="+mn-ea"/>
                <a:cs typeface="+mn-cs"/>
              </a:defRPr>
            </a:lvl4pPr>
            <a:lvl5pPr marL="268288" indent="-268288" algn="l" defTabSz="914400" rtl="0" eaLnBrk="1" latinLnBrk="0" hangingPunct="1">
              <a:lnSpc>
                <a:spcPct val="90000"/>
              </a:lnSpc>
              <a:spcBef>
                <a:spcPts val="1000"/>
              </a:spcBef>
              <a:buFont typeface="+mj-lt"/>
              <a:buAutoNum type="arabicPeriod"/>
              <a:defRPr sz="1800" kern="1200">
                <a:solidFill>
                  <a:schemeClr val="tx1"/>
                </a:solidFill>
                <a:latin typeface="+mn-lt"/>
                <a:ea typeface="+mn-ea"/>
                <a:cs typeface="+mn-cs"/>
              </a:defRPr>
            </a:lvl5pPr>
            <a:lvl6pPr marL="540000" indent="-270000" algn="l" defTabSz="914400" rtl="0" eaLnBrk="1" latinLnBrk="0" hangingPunct="1">
              <a:lnSpc>
                <a:spcPct val="90000"/>
              </a:lnSpc>
              <a:spcBef>
                <a:spcPts val="1000"/>
              </a:spcBef>
              <a:buFont typeface="+mj-lt"/>
              <a:buAutoNum type="alphaLcPeriod"/>
              <a:defRPr sz="1800" kern="1200">
                <a:solidFill>
                  <a:schemeClr val="tx1">
                    <a:lumMod val="85000"/>
                    <a:lumOff val="15000"/>
                  </a:schemeClr>
                </a:solidFill>
                <a:latin typeface="+mn-lt"/>
                <a:ea typeface="+mn-ea"/>
                <a:cs typeface="+mn-cs"/>
              </a:defRPr>
            </a:lvl6pPr>
            <a:lvl7pPr marL="0" indent="0" algn="l" defTabSz="914400" rtl="0" eaLnBrk="1" latinLnBrk="0" hangingPunct="1">
              <a:lnSpc>
                <a:spcPct val="90000"/>
              </a:lnSpc>
              <a:spcBef>
                <a:spcPts val="500"/>
              </a:spcBef>
              <a:buFont typeface="Arial" panose="020B0604020202020204" pitchFamily="34" charset="0"/>
              <a:buNone/>
              <a:defRPr sz="1800" kern="1200">
                <a:solidFill>
                  <a:schemeClr val="tx1">
                    <a:lumMod val="85000"/>
                    <a:lumOff val="15000"/>
                  </a:schemeClr>
                </a:solidFill>
                <a:latin typeface="+mn-lt"/>
                <a:ea typeface="+mn-ea"/>
                <a:cs typeface="+mn-cs"/>
              </a:defRPr>
            </a:lvl7pPr>
            <a:lvl8pPr marL="0" indent="0" algn="l" defTabSz="914400" rtl="0" eaLnBrk="1" latinLnBrk="0" hangingPunct="1">
              <a:lnSpc>
                <a:spcPct val="90000"/>
              </a:lnSpc>
              <a:spcBef>
                <a:spcPts val="500"/>
              </a:spcBef>
              <a:buFont typeface="Arial" panose="020B0604020202020204" pitchFamily="34" charset="0"/>
              <a:buNone/>
              <a:defRPr sz="1800" kern="1200">
                <a:solidFill>
                  <a:schemeClr val="tx1">
                    <a:lumMod val="85000"/>
                    <a:lumOff val="15000"/>
                  </a:schemeClr>
                </a:solidFill>
                <a:latin typeface="+mn-lt"/>
                <a:ea typeface="+mn-ea"/>
                <a:cs typeface="+mn-cs"/>
              </a:defRPr>
            </a:lvl8pPr>
            <a:lvl9pPr marL="0" indent="0" algn="l" defTabSz="914400" rtl="0" eaLnBrk="1" latinLnBrk="0" hangingPunct="1">
              <a:lnSpc>
                <a:spcPct val="90000"/>
              </a:lnSpc>
              <a:spcBef>
                <a:spcPts val="500"/>
              </a:spcBef>
              <a:buFont typeface="Arial" panose="020B0604020202020204" pitchFamily="34" charset="0"/>
              <a:buNone/>
              <a:defRPr sz="1800" kern="1200">
                <a:solidFill>
                  <a:schemeClr val="tx1">
                    <a:lumMod val="85000"/>
                    <a:lumOff val="15000"/>
                  </a:schemeClr>
                </a:solidFill>
                <a:latin typeface="+mn-lt"/>
                <a:ea typeface="+mn-ea"/>
                <a:cs typeface="+mn-cs"/>
              </a:defRPr>
            </a:lvl9pPr>
          </a:lstStyle>
          <a:p>
            <a:pPr>
              <a:lnSpc>
                <a:spcPct val="100000"/>
              </a:lnSpc>
              <a:spcAft>
                <a:spcPts val="1600"/>
              </a:spcAft>
            </a:pPr>
            <a:r>
              <a:rPr lang="en-AU" sz="2400">
                <a:solidFill>
                  <a:srgbClr val="000000"/>
                </a:solidFill>
                <a:latin typeface="Tahoma"/>
                <a:ea typeface="Tahoma"/>
                <a:cs typeface="Tahoma"/>
              </a:rPr>
              <a:t>Providers will offer assistance to both their participants and their employers to make sure they have the support needed to succeed.</a:t>
            </a:r>
            <a:endParaRPr lang="en-US">
              <a:ea typeface="Tahoma"/>
              <a:cs typeface="Tahoma"/>
            </a:endParaRPr>
          </a:p>
          <a:p>
            <a:pPr>
              <a:lnSpc>
                <a:spcPct val="100000"/>
              </a:lnSpc>
              <a:spcAft>
                <a:spcPts val="1600"/>
              </a:spcAft>
            </a:pPr>
            <a:r>
              <a:rPr lang="en-AU" sz="2400">
                <a:solidFill>
                  <a:schemeClr val="tx1"/>
                </a:solidFill>
                <a:ea typeface="Tahoma"/>
                <a:cs typeface="Tahoma"/>
              </a:rPr>
              <a:t>In-employment support includes post-placement support for </a:t>
            </a:r>
            <a:r>
              <a:rPr lang="en-AU" sz="2400">
                <a:solidFill>
                  <a:srgbClr val="000000"/>
                </a:solidFill>
                <a:latin typeface="Tahoma"/>
                <a:ea typeface="Tahoma"/>
                <a:cs typeface="Tahoma"/>
              </a:rPr>
              <a:t>participants who have secured work and ongoing support for those who need </a:t>
            </a:r>
            <a:r>
              <a:rPr lang="en-AU" sz="2400">
                <a:latin typeface="Tahoma"/>
                <a:ea typeface="Tahoma"/>
                <a:cs typeface="Tahoma"/>
              </a:rPr>
              <a:t>longer-term </a:t>
            </a:r>
            <a:r>
              <a:rPr lang="en-AU" sz="2400" spc="15">
                <a:latin typeface="Tahoma"/>
                <a:ea typeface="Tahoma"/>
                <a:cs typeface="Tahoma"/>
              </a:rPr>
              <a:t>support to keep their job</a:t>
            </a:r>
            <a:r>
              <a:rPr lang="en-AU" sz="2400">
                <a:solidFill>
                  <a:srgbClr val="000000"/>
                </a:solidFill>
                <a:latin typeface="Tahoma"/>
                <a:ea typeface="Tahoma"/>
                <a:cs typeface="Tahoma"/>
              </a:rPr>
              <a:t>.</a:t>
            </a:r>
          </a:p>
          <a:p>
            <a:pPr>
              <a:lnSpc>
                <a:spcPct val="100000"/>
              </a:lnSpc>
              <a:spcAft>
                <a:spcPts val="1600"/>
              </a:spcAft>
            </a:pPr>
            <a:r>
              <a:rPr lang="en-US" sz="2400">
                <a:latin typeface="Tahoma"/>
                <a:ea typeface="Tahoma"/>
                <a:cs typeface="Tahoma"/>
              </a:rPr>
              <a:t>Work Assist for those already in employment, but who need support to maintain it, will become part of Ongoing Support</a:t>
            </a:r>
            <a:r>
              <a:rPr lang="en-AU" sz="2400">
                <a:solidFill>
                  <a:srgbClr val="000000"/>
                </a:solidFill>
                <a:latin typeface="Tahoma"/>
                <a:ea typeface="Tahoma"/>
                <a:cs typeface="Tahoma"/>
              </a:rPr>
              <a:t>.</a:t>
            </a:r>
          </a:p>
        </p:txBody>
      </p:sp>
      <p:sp>
        <p:nvSpPr>
          <p:cNvPr id="4" name="Slide Number Placeholder 3">
            <a:extLst>
              <a:ext uri="{FF2B5EF4-FFF2-40B4-BE49-F238E27FC236}">
                <a16:creationId xmlns:a16="http://schemas.microsoft.com/office/drawing/2014/main" id="{2783BF67-72E7-5A83-9FB7-E4E22F8018E9}"/>
              </a:ext>
              <a:ext uri="{C183D7F6-B498-43B3-948B-1728B52AA6E4}">
                <adec:decorative xmlns:adec="http://schemas.microsoft.com/office/drawing/2017/decorative" val="1"/>
              </a:ext>
            </a:extLst>
          </p:cNvPr>
          <p:cNvSpPr>
            <a:spLocks noGrp="1"/>
          </p:cNvSpPr>
          <p:nvPr>
            <p:ph type="sldNum" sz="quarter" idx="12"/>
          </p:nvPr>
        </p:nvSpPr>
        <p:spPr/>
        <p:txBody>
          <a:bodyPr/>
          <a:lstStyle/>
          <a:p>
            <a:fld id="{96E69268-9C8B-4EBF-A9EE-DC5DC2D48DC3}" type="slidenum">
              <a:rPr lang="en-US" smtClean="0">
                <a:solidFill>
                  <a:schemeClr val="bg1"/>
                </a:solidFill>
              </a:rPr>
              <a:pPr/>
              <a:t>11</a:t>
            </a:fld>
            <a:endParaRPr lang="en-US">
              <a:solidFill>
                <a:schemeClr val="bg1"/>
              </a:solidFill>
            </a:endParaRPr>
          </a:p>
        </p:txBody>
      </p:sp>
      <p:pic>
        <p:nvPicPr>
          <p:cNvPr id="3" name="Picture 2">
            <a:extLst>
              <a:ext uri="{FF2B5EF4-FFF2-40B4-BE49-F238E27FC236}">
                <a16:creationId xmlns:a16="http://schemas.microsoft.com/office/drawing/2014/main" id="{03296424-4238-4C50-CA15-87484927A4BE}"/>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520" y="5250753"/>
            <a:ext cx="12186960" cy="1633870"/>
          </a:xfrm>
          <a:prstGeom prst="rect">
            <a:avLst/>
          </a:prstGeom>
        </p:spPr>
      </p:pic>
      <p:cxnSp>
        <p:nvCxnSpPr>
          <p:cNvPr id="5" name="Straight Connector 4">
            <a:extLst>
              <a:ext uri="{FF2B5EF4-FFF2-40B4-BE49-F238E27FC236}">
                <a16:creationId xmlns:a16="http://schemas.microsoft.com/office/drawing/2014/main" id="{4CE1623E-A30B-6C94-9E08-4CD77EA511AE}"/>
              </a:ext>
              <a:ext uri="{C183D7F6-B498-43B3-948B-1728B52AA6E4}">
                <adec:decorative xmlns:adec="http://schemas.microsoft.com/office/drawing/2017/decorative" val="1"/>
              </a:ext>
            </a:extLst>
          </p:cNvPr>
          <p:cNvCxnSpPr>
            <a:cxnSpLocks/>
          </p:cNvCxnSpPr>
          <p:nvPr/>
        </p:nvCxnSpPr>
        <p:spPr>
          <a:xfrm>
            <a:off x="1622266" y="2518034"/>
            <a:ext cx="9720000" cy="0"/>
          </a:xfrm>
          <a:prstGeom prst="line">
            <a:avLst/>
          </a:prstGeom>
          <a:ln>
            <a:solidFill>
              <a:srgbClr val="005568"/>
            </a:solidFill>
            <a:prstDash val="dash"/>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A94274A1-59B4-15DA-85BC-A02CA75F92CA}"/>
              </a:ext>
              <a:ext uri="{C183D7F6-B498-43B3-948B-1728B52AA6E4}">
                <adec:decorative xmlns:adec="http://schemas.microsoft.com/office/drawing/2017/decorative" val="1"/>
              </a:ext>
            </a:extLst>
          </p:cNvPr>
          <p:cNvCxnSpPr>
            <a:cxnSpLocks/>
          </p:cNvCxnSpPr>
          <p:nvPr/>
        </p:nvCxnSpPr>
        <p:spPr>
          <a:xfrm>
            <a:off x="1622266" y="4031097"/>
            <a:ext cx="9720000" cy="0"/>
          </a:xfrm>
          <a:prstGeom prst="line">
            <a:avLst/>
          </a:prstGeom>
          <a:ln>
            <a:solidFill>
              <a:srgbClr val="005568"/>
            </a:solidFill>
            <a:prstDash val="dash"/>
          </a:ln>
        </p:spPr>
        <p:style>
          <a:lnRef idx="1">
            <a:schemeClr val="accent1"/>
          </a:lnRef>
          <a:fillRef idx="0">
            <a:schemeClr val="accent1"/>
          </a:fillRef>
          <a:effectRef idx="0">
            <a:schemeClr val="accent1"/>
          </a:effectRef>
          <a:fontRef idx="minor">
            <a:schemeClr val="tx1"/>
          </a:fontRef>
        </p:style>
      </p:cxnSp>
      <p:pic>
        <p:nvPicPr>
          <p:cNvPr id="7" name="Graphic 6" descr="Badge Tick with solid fill">
            <a:extLst>
              <a:ext uri="{FF2B5EF4-FFF2-40B4-BE49-F238E27FC236}">
                <a16:creationId xmlns:a16="http://schemas.microsoft.com/office/drawing/2014/main" id="{D776D321-91D2-7055-BE9E-5CB6B9AF5DF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72810" y="1597575"/>
            <a:ext cx="914400" cy="914400"/>
          </a:xfrm>
          <a:prstGeom prst="rect">
            <a:avLst/>
          </a:prstGeom>
        </p:spPr>
      </p:pic>
      <p:pic>
        <p:nvPicPr>
          <p:cNvPr id="8" name="Graphic 7" descr="Badge Tick with solid fill">
            <a:extLst>
              <a:ext uri="{FF2B5EF4-FFF2-40B4-BE49-F238E27FC236}">
                <a16:creationId xmlns:a16="http://schemas.microsoft.com/office/drawing/2014/main" id="{A2F1C202-D88D-E034-66B9-FC3CC736E67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72810" y="2580270"/>
            <a:ext cx="914400" cy="914400"/>
          </a:xfrm>
          <a:prstGeom prst="rect">
            <a:avLst/>
          </a:prstGeom>
        </p:spPr>
      </p:pic>
      <p:pic>
        <p:nvPicPr>
          <p:cNvPr id="10" name="Graphic 9" descr="Badge Tick with solid fill">
            <a:extLst>
              <a:ext uri="{FF2B5EF4-FFF2-40B4-BE49-F238E27FC236}">
                <a16:creationId xmlns:a16="http://schemas.microsoft.com/office/drawing/2014/main" id="{383EC499-77F5-841F-CE3C-661745DF2CD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72810" y="3948170"/>
            <a:ext cx="914400" cy="914400"/>
          </a:xfrm>
          <a:prstGeom prst="rect">
            <a:avLst/>
          </a:prstGeom>
        </p:spPr>
      </p:pic>
    </p:spTree>
    <p:extLst>
      <p:ext uri="{BB962C8B-B14F-4D97-AF65-F5344CB8AC3E}">
        <p14:creationId xmlns:p14="http://schemas.microsoft.com/office/powerpoint/2010/main" val="32111637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8DFE486-AE56-6743-37E0-9CFE3AE9A815}"/>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9870238" y="0"/>
            <a:ext cx="2346960" cy="6858000"/>
          </a:xfrm>
          <a:prstGeom prst="rect">
            <a:avLst/>
          </a:prstGeom>
        </p:spPr>
      </p:pic>
      <p:sp>
        <p:nvSpPr>
          <p:cNvPr id="2" name="Title 1">
            <a:extLst>
              <a:ext uri="{FF2B5EF4-FFF2-40B4-BE49-F238E27FC236}">
                <a16:creationId xmlns:a16="http://schemas.microsoft.com/office/drawing/2014/main" id="{E83EC7EE-302E-A7BA-E425-FFD424807145}"/>
              </a:ext>
            </a:extLst>
          </p:cNvPr>
          <p:cNvSpPr>
            <a:spLocks noGrp="1"/>
          </p:cNvSpPr>
          <p:nvPr>
            <p:ph type="title"/>
          </p:nvPr>
        </p:nvSpPr>
        <p:spPr>
          <a:xfrm>
            <a:off x="721589" y="393974"/>
            <a:ext cx="10969943" cy="677108"/>
          </a:xfrm>
        </p:spPr>
        <p:txBody>
          <a:bodyPr/>
          <a:lstStyle/>
          <a:p>
            <a:r>
              <a:rPr lang="en-US">
                <a:solidFill>
                  <a:srgbClr val="005568"/>
                </a:solidFill>
                <a:latin typeface="Tahoma" panose="020B0604030504040204" pitchFamily="34" charset="0"/>
                <a:ea typeface="Tahoma" panose="020B0604030504040204" pitchFamily="34" charset="0"/>
                <a:cs typeface="Tahoma" panose="020B0604030504040204" pitchFamily="34" charset="0"/>
              </a:rPr>
              <a:t>Employer engagement and support</a:t>
            </a:r>
          </a:p>
        </p:txBody>
      </p:sp>
      <p:sp>
        <p:nvSpPr>
          <p:cNvPr id="6" name="Content Placeholder 2">
            <a:extLst>
              <a:ext uri="{FF2B5EF4-FFF2-40B4-BE49-F238E27FC236}">
                <a16:creationId xmlns:a16="http://schemas.microsoft.com/office/drawing/2014/main" id="{ED93604E-9A17-F761-B560-28F4911861A7}"/>
              </a:ext>
            </a:extLst>
          </p:cNvPr>
          <p:cNvSpPr txBox="1">
            <a:spLocks/>
          </p:cNvSpPr>
          <p:nvPr/>
        </p:nvSpPr>
        <p:spPr>
          <a:xfrm>
            <a:off x="1801589" y="1367999"/>
            <a:ext cx="9889943" cy="5170911"/>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1">
                    <a:lumMod val="85000"/>
                    <a:lumOff val="15000"/>
                  </a:schemeClr>
                </a:solidFill>
                <a:latin typeface="+mn-lt"/>
                <a:ea typeface="+mn-ea"/>
                <a:cs typeface="+mn-cs"/>
              </a:defRPr>
            </a:lvl1pPr>
            <a:lvl2pPr marL="268288" indent="-268288" algn="l" defTabSz="914400" rtl="0" eaLnBrk="1" latinLnBrk="0" hangingPunct="1">
              <a:lnSpc>
                <a:spcPct val="90000"/>
              </a:lnSpc>
              <a:spcBef>
                <a:spcPts val="1000"/>
              </a:spcBef>
              <a:buFont typeface="Arial" panose="020B0604020202020204" pitchFamily="34" charset="0"/>
              <a:buChar char="•"/>
              <a:defRPr sz="1800" kern="1200">
                <a:solidFill>
                  <a:schemeClr val="tx1">
                    <a:lumMod val="85000"/>
                    <a:lumOff val="15000"/>
                  </a:schemeClr>
                </a:solidFill>
                <a:latin typeface="+mn-lt"/>
                <a:ea typeface="+mn-ea"/>
                <a:cs typeface="+mn-cs"/>
              </a:defRPr>
            </a:lvl2pPr>
            <a:lvl3pPr marL="540000" indent="-270000" algn="l" defTabSz="914400" rtl="0" eaLnBrk="1" latinLnBrk="0" hangingPunct="1">
              <a:lnSpc>
                <a:spcPct val="90000"/>
              </a:lnSpc>
              <a:spcBef>
                <a:spcPts val="1000"/>
              </a:spcBef>
              <a:buFont typeface="Calibri Light" panose="020F0302020204030204" pitchFamily="34" charset="0"/>
              <a:buChar char="−"/>
              <a:defRPr sz="1800" kern="1200">
                <a:solidFill>
                  <a:schemeClr val="tx1">
                    <a:lumMod val="85000"/>
                    <a:lumOff val="15000"/>
                  </a:schemeClr>
                </a:solidFill>
                <a:latin typeface="+mn-lt"/>
                <a:ea typeface="+mn-ea"/>
                <a:cs typeface="+mn-cs"/>
              </a:defRPr>
            </a:lvl3pPr>
            <a:lvl4pPr marL="0" indent="0" algn="l" defTabSz="914400" rtl="0" eaLnBrk="1" latinLnBrk="0" hangingPunct="1">
              <a:lnSpc>
                <a:spcPct val="90000"/>
              </a:lnSpc>
              <a:spcBef>
                <a:spcPts val="1200"/>
              </a:spcBef>
              <a:buFont typeface="Arial" panose="020B0604020202020204" pitchFamily="34" charset="0"/>
              <a:buNone/>
              <a:defRPr sz="2400" b="0" kern="1200">
                <a:solidFill>
                  <a:schemeClr val="accent1"/>
                </a:solidFill>
                <a:latin typeface="+mn-lt"/>
                <a:ea typeface="+mn-ea"/>
                <a:cs typeface="+mn-cs"/>
              </a:defRPr>
            </a:lvl4pPr>
            <a:lvl5pPr marL="268288" indent="-268288" algn="l" defTabSz="914400" rtl="0" eaLnBrk="1" latinLnBrk="0" hangingPunct="1">
              <a:lnSpc>
                <a:spcPct val="90000"/>
              </a:lnSpc>
              <a:spcBef>
                <a:spcPts val="1000"/>
              </a:spcBef>
              <a:buFont typeface="+mj-lt"/>
              <a:buAutoNum type="arabicPeriod"/>
              <a:defRPr sz="1800" kern="1200">
                <a:solidFill>
                  <a:schemeClr val="tx1"/>
                </a:solidFill>
                <a:latin typeface="+mn-lt"/>
                <a:ea typeface="+mn-ea"/>
                <a:cs typeface="+mn-cs"/>
              </a:defRPr>
            </a:lvl5pPr>
            <a:lvl6pPr marL="540000" indent="-270000" algn="l" defTabSz="914400" rtl="0" eaLnBrk="1" latinLnBrk="0" hangingPunct="1">
              <a:lnSpc>
                <a:spcPct val="90000"/>
              </a:lnSpc>
              <a:spcBef>
                <a:spcPts val="1000"/>
              </a:spcBef>
              <a:buFont typeface="+mj-lt"/>
              <a:buAutoNum type="alphaLcPeriod"/>
              <a:defRPr sz="1800" kern="1200">
                <a:solidFill>
                  <a:schemeClr val="tx1">
                    <a:lumMod val="85000"/>
                    <a:lumOff val="15000"/>
                  </a:schemeClr>
                </a:solidFill>
                <a:latin typeface="+mn-lt"/>
                <a:ea typeface="+mn-ea"/>
                <a:cs typeface="+mn-cs"/>
              </a:defRPr>
            </a:lvl6pPr>
            <a:lvl7pPr marL="0" indent="0" algn="l" defTabSz="914400" rtl="0" eaLnBrk="1" latinLnBrk="0" hangingPunct="1">
              <a:lnSpc>
                <a:spcPct val="90000"/>
              </a:lnSpc>
              <a:spcBef>
                <a:spcPts val="500"/>
              </a:spcBef>
              <a:buFont typeface="Arial" panose="020B0604020202020204" pitchFamily="34" charset="0"/>
              <a:buNone/>
              <a:defRPr sz="1800" kern="1200">
                <a:solidFill>
                  <a:schemeClr val="tx1">
                    <a:lumMod val="85000"/>
                    <a:lumOff val="15000"/>
                  </a:schemeClr>
                </a:solidFill>
                <a:latin typeface="+mn-lt"/>
                <a:ea typeface="+mn-ea"/>
                <a:cs typeface="+mn-cs"/>
              </a:defRPr>
            </a:lvl7pPr>
            <a:lvl8pPr marL="0" indent="0" algn="l" defTabSz="914400" rtl="0" eaLnBrk="1" latinLnBrk="0" hangingPunct="1">
              <a:lnSpc>
                <a:spcPct val="90000"/>
              </a:lnSpc>
              <a:spcBef>
                <a:spcPts val="500"/>
              </a:spcBef>
              <a:buFont typeface="Arial" panose="020B0604020202020204" pitchFamily="34" charset="0"/>
              <a:buNone/>
              <a:defRPr sz="1800" kern="1200">
                <a:solidFill>
                  <a:schemeClr val="tx1">
                    <a:lumMod val="85000"/>
                    <a:lumOff val="15000"/>
                  </a:schemeClr>
                </a:solidFill>
                <a:latin typeface="+mn-lt"/>
                <a:ea typeface="+mn-ea"/>
                <a:cs typeface="+mn-cs"/>
              </a:defRPr>
            </a:lvl8pPr>
            <a:lvl9pPr marL="0" indent="0" algn="l" defTabSz="914400" rtl="0" eaLnBrk="1" latinLnBrk="0" hangingPunct="1">
              <a:lnSpc>
                <a:spcPct val="90000"/>
              </a:lnSpc>
              <a:spcBef>
                <a:spcPts val="500"/>
              </a:spcBef>
              <a:buFont typeface="Arial" panose="020B0604020202020204" pitchFamily="34" charset="0"/>
              <a:buNone/>
              <a:defRPr sz="1800" kern="1200">
                <a:solidFill>
                  <a:schemeClr val="tx1">
                    <a:lumMod val="85000"/>
                    <a:lumOff val="15000"/>
                  </a:schemeClr>
                </a:solidFill>
                <a:latin typeface="+mn-lt"/>
                <a:ea typeface="+mn-ea"/>
                <a:cs typeface="+mn-cs"/>
              </a:defRPr>
            </a:lvl9pPr>
          </a:lstStyle>
          <a:p>
            <a:pPr>
              <a:lnSpc>
                <a:spcPct val="110000"/>
              </a:lnSpc>
              <a:spcBef>
                <a:spcPts val="600"/>
              </a:spcBef>
            </a:pPr>
            <a:r>
              <a:rPr lang="en-AU" sz="2400">
                <a:solidFill>
                  <a:srgbClr val="000000"/>
                </a:solidFill>
                <a:latin typeface="Tahoma" panose="020B0604030504040204" pitchFamily="34" charset="0"/>
                <a:ea typeface="Tahoma" panose="020B0604030504040204" pitchFamily="34" charset="0"/>
                <a:cs typeface="Tahoma" panose="020B0604030504040204" pitchFamily="34" charset="0"/>
              </a:rPr>
              <a:t>Employers will be able to receive advice and guidance on recruitment and workplace practices that build their confidence and capability to employ people with disability.</a:t>
            </a:r>
          </a:p>
          <a:p>
            <a:pPr lvl="2">
              <a:lnSpc>
                <a:spcPct val="110000"/>
              </a:lnSpc>
              <a:spcBef>
                <a:spcPts val="600"/>
              </a:spcBef>
              <a:buFont typeface="Tahoma" panose="020B0604030504040204" pitchFamily="34" charset="0"/>
              <a:buChar char="–"/>
            </a:pPr>
            <a:r>
              <a:rPr lang="en-AU" sz="2400">
                <a:solidFill>
                  <a:srgbClr val="000000"/>
                </a:solidFill>
                <a:latin typeface="Tahoma" panose="020B0604030504040204" pitchFamily="34" charset="0"/>
                <a:ea typeface="Tahoma" panose="020B0604030504040204" pitchFamily="34" charset="0"/>
                <a:cs typeface="Tahoma" panose="020B0604030504040204" pitchFamily="34" charset="0"/>
              </a:rPr>
              <a:t>This support will help employers improve disability recruitment practices and attract people with disability into their workplace.</a:t>
            </a:r>
          </a:p>
          <a:p>
            <a:pPr>
              <a:lnSpc>
                <a:spcPct val="110000"/>
              </a:lnSpc>
              <a:spcBef>
                <a:spcPts val="1200"/>
              </a:spcBef>
            </a:pPr>
            <a:r>
              <a:rPr lang="en-AU" sz="2400">
                <a:solidFill>
                  <a:srgbClr val="000000"/>
                </a:solidFill>
                <a:latin typeface="Tahoma" panose="020B0604030504040204" pitchFamily="34" charset="0"/>
                <a:ea typeface="Tahoma" panose="020B0604030504040204" pitchFamily="34" charset="0"/>
                <a:cs typeface="Tahoma" panose="020B0604030504040204" pitchFamily="34" charset="0"/>
              </a:rPr>
              <a:t>Providers will also offer specialised assistance for workplace adjustments, additional training, job customisation and other supports.</a:t>
            </a:r>
          </a:p>
          <a:p>
            <a:pPr>
              <a:lnSpc>
                <a:spcPct val="110000"/>
              </a:lnSpc>
              <a:spcBef>
                <a:spcPts val="600"/>
              </a:spcBef>
            </a:pPr>
            <a:r>
              <a:rPr lang="en-AU" sz="2400">
                <a:solidFill>
                  <a:srgbClr val="000000"/>
                </a:solidFill>
                <a:latin typeface="Tahoma" panose="020B0604030504040204" pitchFamily="34" charset="0"/>
                <a:ea typeface="Tahoma" panose="020B0604030504040204" pitchFamily="34" charset="0"/>
                <a:cs typeface="Tahoma" panose="020B0604030504040204" pitchFamily="34" charset="0"/>
              </a:rPr>
              <a:t>Employer support will also continue through the existing </a:t>
            </a:r>
            <a:r>
              <a:rPr lang="en-AU" sz="2400" err="1">
                <a:solidFill>
                  <a:srgbClr val="000000"/>
                </a:solidFill>
                <a:latin typeface="Tahoma" panose="020B0604030504040204" pitchFamily="34" charset="0"/>
                <a:ea typeface="Tahoma" panose="020B0604030504040204" pitchFamily="34" charset="0"/>
                <a:cs typeface="Tahoma" panose="020B0604030504040204" pitchFamily="34" charset="0"/>
              </a:rPr>
              <a:t>JobAccess</a:t>
            </a:r>
            <a:r>
              <a:rPr lang="en-AU" sz="2400">
                <a:solidFill>
                  <a:srgbClr val="000000"/>
                </a:solidFill>
                <a:latin typeface="Tahoma" panose="020B0604030504040204" pitchFamily="34" charset="0"/>
                <a:ea typeface="Tahoma" panose="020B0604030504040204" pitchFamily="34" charset="0"/>
                <a:cs typeface="Tahoma" panose="020B0604030504040204" pitchFamily="34" charset="0"/>
              </a:rPr>
              <a:t> program.</a:t>
            </a:r>
          </a:p>
          <a:p>
            <a:pPr>
              <a:lnSpc>
                <a:spcPct val="110000"/>
              </a:lnSpc>
              <a:spcBef>
                <a:spcPts val="600"/>
              </a:spcBef>
            </a:pPr>
            <a:r>
              <a:rPr lang="en-AU" sz="2400">
                <a:solidFill>
                  <a:srgbClr val="000000"/>
                </a:solidFill>
                <a:latin typeface="Tahoma" panose="020B0604030504040204" pitchFamily="34" charset="0"/>
                <a:ea typeface="Tahoma" panose="020B0604030504040204" pitchFamily="34" charset="0"/>
                <a:cs typeface="Tahoma" panose="020B0604030504040204" pitchFamily="34" charset="0"/>
              </a:rPr>
              <a:t>Access to a wage subsidy of up to $10,000 per person, with simplified administration, to help participants and employers achieve sustained employment.</a:t>
            </a:r>
          </a:p>
        </p:txBody>
      </p:sp>
      <p:cxnSp>
        <p:nvCxnSpPr>
          <p:cNvPr id="3" name="Straight Connector 2">
            <a:extLst>
              <a:ext uri="{FF2B5EF4-FFF2-40B4-BE49-F238E27FC236}">
                <a16:creationId xmlns:a16="http://schemas.microsoft.com/office/drawing/2014/main" id="{AAB287B6-6D7B-CD0D-758A-95CC7B3C6F7E}"/>
              </a:ext>
              <a:ext uri="{C183D7F6-B498-43B3-948B-1728B52AA6E4}">
                <adec:decorative xmlns:adec="http://schemas.microsoft.com/office/drawing/2017/decorative" val="1"/>
              </a:ext>
            </a:extLst>
          </p:cNvPr>
          <p:cNvCxnSpPr>
            <a:cxnSpLocks/>
          </p:cNvCxnSpPr>
          <p:nvPr/>
        </p:nvCxnSpPr>
        <p:spPr>
          <a:xfrm>
            <a:off x="1801588" y="1260000"/>
            <a:ext cx="9720000" cy="0"/>
          </a:xfrm>
          <a:prstGeom prst="line">
            <a:avLst/>
          </a:prstGeom>
          <a:ln>
            <a:solidFill>
              <a:srgbClr val="005568"/>
            </a:solidFill>
            <a:prstDash val="dash"/>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E9926320-106E-C468-08CB-1ED56C60820F}"/>
              </a:ext>
              <a:ext uri="{C183D7F6-B498-43B3-948B-1728B52AA6E4}">
                <adec:decorative xmlns:adec="http://schemas.microsoft.com/office/drawing/2017/decorative" val="1"/>
              </a:ext>
            </a:extLst>
          </p:cNvPr>
          <p:cNvCxnSpPr>
            <a:cxnSpLocks/>
          </p:cNvCxnSpPr>
          <p:nvPr/>
        </p:nvCxnSpPr>
        <p:spPr>
          <a:xfrm>
            <a:off x="1801588" y="4455404"/>
            <a:ext cx="9720000" cy="0"/>
          </a:xfrm>
          <a:prstGeom prst="line">
            <a:avLst/>
          </a:prstGeom>
          <a:ln>
            <a:solidFill>
              <a:srgbClr val="005568"/>
            </a:solidFill>
            <a:prstDash val="dash"/>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CDEDCE6-4B1A-552D-ED36-7CD80C9D49A0}"/>
              </a:ext>
              <a:ext uri="{C183D7F6-B498-43B3-948B-1728B52AA6E4}">
                <adec:decorative xmlns:adec="http://schemas.microsoft.com/office/drawing/2017/decorative" val="1"/>
              </a:ext>
            </a:extLst>
          </p:cNvPr>
          <p:cNvCxnSpPr>
            <a:cxnSpLocks/>
          </p:cNvCxnSpPr>
          <p:nvPr/>
        </p:nvCxnSpPr>
        <p:spPr>
          <a:xfrm>
            <a:off x="1801588" y="3524763"/>
            <a:ext cx="9720000" cy="0"/>
          </a:xfrm>
          <a:prstGeom prst="line">
            <a:avLst/>
          </a:prstGeom>
          <a:ln>
            <a:solidFill>
              <a:srgbClr val="005568"/>
            </a:solidFill>
            <a:prstDash val="dash"/>
          </a:ln>
        </p:spPr>
        <p:style>
          <a:lnRef idx="1">
            <a:schemeClr val="accent1"/>
          </a:lnRef>
          <a:fillRef idx="0">
            <a:schemeClr val="accent1"/>
          </a:fillRef>
          <a:effectRef idx="0">
            <a:schemeClr val="accent1"/>
          </a:effectRef>
          <a:fontRef idx="minor">
            <a:schemeClr val="tx1"/>
          </a:fontRef>
        </p:style>
      </p:cxnSp>
      <p:pic>
        <p:nvPicPr>
          <p:cNvPr id="12" name="Graphic 11">
            <a:extLst>
              <a:ext uri="{FF2B5EF4-FFF2-40B4-BE49-F238E27FC236}">
                <a16:creationId xmlns:a16="http://schemas.microsoft.com/office/drawing/2014/main" id="{486B7854-ECCD-24EF-B154-98D9FD1A19FA}"/>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29588" y="1260000"/>
            <a:ext cx="914400" cy="914400"/>
          </a:xfrm>
          <a:prstGeom prst="rect">
            <a:avLst/>
          </a:prstGeom>
        </p:spPr>
      </p:pic>
      <p:pic>
        <p:nvPicPr>
          <p:cNvPr id="13" name="Graphic 12">
            <a:extLst>
              <a:ext uri="{FF2B5EF4-FFF2-40B4-BE49-F238E27FC236}">
                <a16:creationId xmlns:a16="http://schemas.microsoft.com/office/drawing/2014/main" id="{B4A728BF-A1E0-B50F-6A31-191BB52E98DC}"/>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29588" y="3524763"/>
            <a:ext cx="914400" cy="914400"/>
          </a:xfrm>
          <a:prstGeom prst="rect">
            <a:avLst/>
          </a:prstGeom>
        </p:spPr>
      </p:pic>
      <p:pic>
        <p:nvPicPr>
          <p:cNvPr id="14" name="Graphic 13">
            <a:extLst>
              <a:ext uri="{FF2B5EF4-FFF2-40B4-BE49-F238E27FC236}">
                <a16:creationId xmlns:a16="http://schemas.microsoft.com/office/drawing/2014/main" id="{170DD546-B529-DB2D-B98D-3E2335BD63C5}"/>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29588" y="4455404"/>
            <a:ext cx="914400" cy="914400"/>
          </a:xfrm>
          <a:prstGeom prst="rect">
            <a:avLst/>
          </a:prstGeom>
        </p:spPr>
      </p:pic>
      <p:sp>
        <p:nvSpPr>
          <p:cNvPr id="5" name="Slide Number Placeholder 4">
            <a:extLst>
              <a:ext uri="{FF2B5EF4-FFF2-40B4-BE49-F238E27FC236}">
                <a16:creationId xmlns:a16="http://schemas.microsoft.com/office/drawing/2014/main" id="{40A1FDC0-A2A2-5BD3-80CD-CD1312AEB39F}"/>
              </a:ext>
              <a:ext uri="{C183D7F6-B498-43B3-948B-1728B52AA6E4}">
                <adec:decorative xmlns:adec="http://schemas.microsoft.com/office/drawing/2017/decorative" val="1"/>
              </a:ext>
            </a:extLst>
          </p:cNvPr>
          <p:cNvSpPr>
            <a:spLocks noGrp="1"/>
          </p:cNvSpPr>
          <p:nvPr>
            <p:ph type="sldNum" sz="quarter" idx="12"/>
          </p:nvPr>
        </p:nvSpPr>
        <p:spPr/>
        <p:txBody>
          <a:bodyPr/>
          <a:lstStyle/>
          <a:p>
            <a:fld id="{96E69268-9C8B-4EBF-A9EE-DC5DC2D48DC3}" type="slidenum">
              <a:rPr lang="en-US" smtClean="0">
                <a:solidFill>
                  <a:schemeClr val="bg1"/>
                </a:solidFill>
                <a:latin typeface="Tahoma" panose="020B0604030504040204" pitchFamily="34" charset="0"/>
                <a:ea typeface="Tahoma" panose="020B0604030504040204" pitchFamily="34" charset="0"/>
                <a:cs typeface="Tahoma" panose="020B0604030504040204" pitchFamily="34" charset="0"/>
              </a:rPr>
              <a:pPr/>
              <a:t>12</a:t>
            </a:fld>
            <a:endParaRPr lang="en-US">
              <a:solidFill>
                <a:schemeClr val="bg1"/>
              </a:solidFill>
              <a:latin typeface="Tahoma" panose="020B0604030504040204" pitchFamily="34" charset="0"/>
              <a:ea typeface="Tahoma" panose="020B0604030504040204" pitchFamily="34" charset="0"/>
              <a:cs typeface="Tahoma" panose="020B0604030504040204" pitchFamily="34" charset="0"/>
            </a:endParaRPr>
          </a:p>
        </p:txBody>
      </p:sp>
      <p:cxnSp>
        <p:nvCxnSpPr>
          <p:cNvPr id="11" name="Straight Connector 10">
            <a:extLst>
              <a:ext uri="{FF2B5EF4-FFF2-40B4-BE49-F238E27FC236}">
                <a16:creationId xmlns:a16="http://schemas.microsoft.com/office/drawing/2014/main" id="{4CEB4542-4D1E-F24A-7F23-B165F036DD14}"/>
              </a:ext>
              <a:ext uri="{C183D7F6-B498-43B3-948B-1728B52AA6E4}">
                <adec:decorative xmlns:adec="http://schemas.microsoft.com/office/drawing/2017/decorative" val="1"/>
              </a:ext>
            </a:extLst>
          </p:cNvPr>
          <p:cNvCxnSpPr>
            <a:cxnSpLocks/>
          </p:cNvCxnSpPr>
          <p:nvPr/>
        </p:nvCxnSpPr>
        <p:spPr>
          <a:xfrm>
            <a:off x="1743988" y="5369804"/>
            <a:ext cx="9720000" cy="0"/>
          </a:xfrm>
          <a:prstGeom prst="line">
            <a:avLst/>
          </a:prstGeom>
          <a:ln>
            <a:solidFill>
              <a:srgbClr val="005568"/>
            </a:solidFill>
            <a:prstDash val="dash"/>
          </a:ln>
        </p:spPr>
        <p:style>
          <a:lnRef idx="1">
            <a:schemeClr val="accent1"/>
          </a:lnRef>
          <a:fillRef idx="0">
            <a:schemeClr val="accent1"/>
          </a:fillRef>
          <a:effectRef idx="0">
            <a:schemeClr val="accent1"/>
          </a:effectRef>
          <a:fontRef idx="minor">
            <a:schemeClr val="tx1"/>
          </a:fontRef>
        </p:style>
      </p:cxnSp>
      <p:pic>
        <p:nvPicPr>
          <p:cNvPr id="15" name="Graphic 14">
            <a:extLst>
              <a:ext uri="{FF2B5EF4-FFF2-40B4-BE49-F238E27FC236}">
                <a16:creationId xmlns:a16="http://schemas.microsoft.com/office/drawing/2014/main" id="{172A25F3-8009-0155-18EF-AC2CE5C91D41}"/>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29588" y="5490349"/>
            <a:ext cx="914400" cy="914400"/>
          </a:xfrm>
          <a:prstGeom prst="rect">
            <a:avLst/>
          </a:prstGeom>
        </p:spPr>
      </p:pic>
    </p:spTree>
    <p:extLst>
      <p:ext uri="{BB962C8B-B14F-4D97-AF65-F5344CB8AC3E}">
        <p14:creationId xmlns:p14="http://schemas.microsoft.com/office/powerpoint/2010/main" val="6786037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FEA6722-2A77-4074-55F9-CCCBCE0448A6}"/>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588" y="5224130"/>
            <a:ext cx="12186960" cy="1633870"/>
          </a:xfrm>
          <a:prstGeom prst="rect">
            <a:avLst/>
          </a:prstGeom>
        </p:spPr>
      </p:pic>
      <p:sp>
        <p:nvSpPr>
          <p:cNvPr id="2" name="Title 1">
            <a:extLst>
              <a:ext uri="{FF2B5EF4-FFF2-40B4-BE49-F238E27FC236}">
                <a16:creationId xmlns:a16="http://schemas.microsoft.com/office/drawing/2014/main" id="{169A366A-1097-32DE-7AC1-F4FC7F7B7982}"/>
              </a:ext>
            </a:extLst>
          </p:cNvPr>
          <p:cNvSpPr>
            <a:spLocks noGrp="1"/>
          </p:cNvSpPr>
          <p:nvPr>
            <p:ph type="title"/>
          </p:nvPr>
        </p:nvSpPr>
        <p:spPr>
          <a:xfrm>
            <a:off x="721589" y="393974"/>
            <a:ext cx="10969943" cy="677108"/>
          </a:xfrm>
        </p:spPr>
        <p:txBody>
          <a:bodyPr/>
          <a:lstStyle/>
          <a:p>
            <a:r>
              <a:rPr lang="en-US">
                <a:solidFill>
                  <a:srgbClr val="005568"/>
                </a:solidFill>
                <a:latin typeface="Tahoma" panose="020B0604030504040204" pitchFamily="34" charset="0"/>
                <a:ea typeface="Tahoma" panose="020B0604030504040204" pitchFamily="34" charset="0"/>
                <a:cs typeface="Tahoma" panose="020B0604030504040204" pitchFamily="34" charset="0"/>
              </a:rPr>
              <a:t>Market strategy</a:t>
            </a:r>
          </a:p>
        </p:txBody>
      </p:sp>
      <p:sp>
        <p:nvSpPr>
          <p:cNvPr id="3" name="Content Placeholder 2">
            <a:extLst>
              <a:ext uri="{FF2B5EF4-FFF2-40B4-BE49-F238E27FC236}">
                <a16:creationId xmlns:a16="http://schemas.microsoft.com/office/drawing/2014/main" id="{C086DE86-C946-F1BD-D8AA-E13E7D2B43ED}"/>
              </a:ext>
            </a:extLst>
          </p:cNvPr>
          <p:cNvSpPr txBox="1">
            <a:spLocks/>
          </p:cNvSpPr>
          <p:nvPr/>
        </p:nvSpPr>
        <p:spPr>
          <a:xfrm>
            <a:off x="840096" y="1353671"/>
            <a:ext cx="7895531" cy="4618077"/>
          </a:xfrm>
          <a:prstGeom prst="rect">
            <a:avLst/>
          </a:prstGeom>
        </p:spPr>
        <p:txBody>
          <a:bodyPr vert="horz" lIns="0" tIns="0" rIns="0" bIns="0" rtlCol="0" anchor="t">
            <a:noAutofit/>
          </a:bodyPr>
          <a:lstStyle>
            <a:lvl1pPr marL="457120" indent="-457120" algn="l" defTabSz="1218987" rtl="0" eaLnBrk="1" latinLnBrk="0" hangingPunct="1">
              <a:spcBef>
                <a:spcPct val="20000"/>
              </a:spcBef>
              <a:buFont typeface="Arial" pitchFamily="34" charset="0"/>
              <a:buChar char="•"/>
              <a:defRPr sz="3600" kern="1200">
                <a:solidFill>
                  <a:schemeClr val="tx1"/>
                </a:solidFill>
                <a:latin typeface="+mj-lt"/>
                <a:ea typeface="+mn-ea"/>
                <a:cs typeface="+mn-cs"/>
              </a:defRPr>
            </a:lvl1pPr>
            <a:lvl2pPr marL="990427" indent="-380933" algn="l" defTabSz="1218987" rtl="0" eaLnBrk="1" latinLnBrk="0" hangingPunct="1">
              <a:spcBef>
                <a:spcPct val="20000"/>
              </a:spcBef>
              <a:buFont typeface="Arial" pitchFamily="34" charset="0"/>
              <a:buChar char="–"/>
              <a:defRPr sz="3200" kern="1200">
                <a:solidFill>
                  <a:schemeClr val="tx1"/>
                </a:solidFill>
                <a:latin typeface="+mj-lt"/>
                <a:ea typeface="+mn-ea"/>
                <a:cs typeface="+mn-cs"/>
              </a:defRPr>
            </a:lvl2pPr>
            <a:lvl3pPr marL="1523733" indent="-304747" algn="l" defTabSz="1218987" rtl="0" eaLnBrk="1" latinLnBrk="0" hangingPunct="1">
              <a:spcBef>
                <a:spcPct val="20000"/>
              </a:spcBef>
              <a:buFont typeface="Arial" pitchFamily="34" charset="0"/>
              <a:buChar char="•"/>
              <a:defRPr sz="2400" kern="1200">
                <a:solidFill>
                  <a:schemeClr val="tx1"/>
                </a:solidFill>
                <a:latin typeface="+mj-lt"/>
                <a:ea typeface="+mn-ea"/>
                <a:cs typeface="+mn-cs"/>
              </a:defRPr>
            </a:lvl3pPr>
            <a:lvl4pPr marL="2133227" indent="-304747" algn="l" defTabSz="1218987" rtl="0" eaLnBrk="1" latinLnBrk="0" hangingPunct="1">
              <a:spcBef>
                <a:spcPct val="20000"/>
              </a:spcBef>
              <a:buFont typeface="Arial" pitchFamily="34" charset="0"/>
              <a:buChar char="–"/>
              <a:defRPr sz="2000" kern="1200">
                <a:solidFill>
                  <a:schemeClr val="tx1"/>
                </a:solidFill>
                <a:latin typeface="+mj-lt"/>
                <a:ea typeface="+mn-ea"/>
                <a:cs typeface="+mn-cs"/>
              </a:defRPr>
            </a:lvl4pPr>
            <a:lvl5pPr marL="2742720" indent="-304747" algn="l" defTabSz="1218987" rtl="0" eaLnBrk="1" latinLnBrk="0" hangingPunct="1">
              <a:spcBef>
                <a:spcPct val="20000"/>
              </a:spcBef>
              <a:buFont typeface="Arial" pitchFamily="34" charset="0"/>
              <a:buChar char="»"/>
              <a:defRPr sz="2000" kern="1200">
                <a:solidFill>
                  <a:schemeClr val="tx1"/>
                </a:solidFill>
                <a:latin typeface="+mj-lt"/>
                <a:ea typeface="+mn-ea"/>
                <a:cs typeface="+mn-cs"/>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pPr marL="456565" indent="-456565">
              <a:lnSpc>
                <a:spcPct val="110000"/>
              </a:lnSpc>
              <a:spcBef>
                <a:spcPts val="600"/>
              </a:spcBef>
            </a:pPr>
            <a:r>
              <a:rPr lang="en-AU" sz="2400">
                <a:latin typeface="Tahoma" panose="020B0604030504040204" pitchFamily="34" charset="0"/>
                <a:ea typeface="Tahoma" panose="020B0604030504040204" pitchFamily="34" charset="0"/>
                <a:cs typeface="Tahoma" panose="020B0604030504040204" pitchFamily="34" charset="0"/>
              </a:rPr>
              <a:t>The new program aims to strengthen the quality and diversity of providers.</a:t>
            </a:r>
            <a:endParaRPr lang="en-US"/>
          </a:p>
          <a:p>
            <a:pPr marL="456565" indent="-456565">
              <a:lnSpc>
                <a:spcPct val="110000"/>
              </a:lnSpc>
              <a:spcBef>
                <a:spcPts val="1800"/>
              </a:spcBef>
            </a:pPr>
            <a:r>
              <a:rPr lang="en-AU" sz="2400">
                <a:latin typeface="Tahoma"/>
                <a:ea typeface="Tahoma"/>
                <a:cs typeface="Tahoma"/>
              </a:rPr>
              <a:t>Specialist providers with deep expertise in a participant cohort will be encouraged.</a:t>
            </a:r>
          </a:p>
          <a:p>
            <a:pPr marL="456565" indent="-456565">
              <a:lnSpc>
                <a:spcPct val="110000"/>
              </a:lnSpc>
              <a:spcBef>
                <a:spcPts val="1800"/>
              </a:spcBef>
            </a:pPr>
            <a:r>
              <a:rPr lang="en-AU" sz="2400">
                <a:latin typeface="Tahoma" panose="020B0604030504040204" pitchFamily="34" charset="0"/>
                <a:ea typeface="Tahoma" panose="020B0604030504040204" pitchFamily="34" charset="0"/>
                <a:cs typeface="Tahoma" panose="020B0604030504040204" pitchFamily="34" charset="0"/>
              </a:rPr>
              <a:t>Balance market controls that support the viability </a:t>
            </a:r>
            <a:br>
              <a:rPr lang="en-AU" sz="2400">
                <a:latin typeface="Tahoma" panose="020B0604030504040204" pitchFamily="34" charset="0"/>
                <a:ea typeface="Tahoma" panose="020B0604030504040204" pitchFamily="34" charset="0"/>
                <a:cs typeface="Tahoma" panose="020B0604030504040204" pitchFamily="34" charset="0"/>
              </a:rPr>
            </a:br>
            <a:r>
              <a:rPr lang="en-AU" sz="2400">
                <a:latin typeface="Tahoma" panose="020B0604030504040204" pitchFamily="34" charset="0"/>
                <a:ea typeface="Tahoma" panose="020B0604030504040204" pitchFamily="34" charset="0"/>
                <a:cs typeface="Tahoma" panose="020B0604030504040204" pitchFamily="34" charset="0"/>
              </a:rPr>
              <a:t>of smaller and more specialist providers to enter </a:t>
            </a:r>
            <a:br>
              <a:rPr lang="en-AU" sz="2400">
                <a:latin typeface="Tahoma" panose="020B0604030504040204" pitchFamily="34" charset="0"/>
                <a:ea typeface="Tahoma" panose="020B0604030504040204" pitchFamily="34" charset="0"/>
                <a:cs typeface="Tahoma" panose="020B0604030504040204" pitchFamily="34" charset="0"/>
              </a:rPr>
            </a:br>
            <a:r>
              <a:rPr lang="en-AU" sz="2400">
                <a:latin typeface="Tahoma" panose="020B0604030504040204" pitchFamily="34" charset="0"/>
                <a:ea typeface="Tahoma" panose="020B0604030504040204" pitchFamily="34" charset="0"/>
                <a:cs typeface="Tahoma" panose="020B0604030504040204" pitchFamily="34" charset="0"/>
              </a:rPr>
              <a:t>or re-enter the market.</a:t>
            </a:r>
          </a:p>
          <a:p>
            <a:pPr marL="456565" indent="-456565">
              <a:lnSpc>
                <a:spcPct val="110000"/>
              </a:lnSpc>
              <a:spcBef>
                <a:spcPts val="1800"/>
              </a:spcBef>
            </a:pPr>
            <a:r>
              <a:rPr lang="en-AU" sz="2400">
                <a:latin typeface="Tahoma" panose="020B0604030504040204" pitchFamily="34" charset="0"/>
                <a:ea typeface="Tahoma" panose="020B0604030504040204" pitchFamily="34" charset="0"/>
                <a:cs typeface="Tahoma" panose="020B0604030504040204" pitchFamily="34" charset="0"/>
              </a:rPr>
              <a:t>Increase diversity and participant choice and control.</a:t>
            </a:r>
          </a:p>
          <a:p>
            <a:pPr marL="456565" indent="-456565">
              <a:lnSpc>
                <a:spcPct val="110000"/>
              </a:lnSpc>
              <a:spcBef>
                <a:spcPts val="1800"/>
              </a:spcBef>
            </a:pPr>
            <a:r>
              <a:rPr lang="en-AU" sz="2400">
                <a:latin typeface="Tahoma" panose="020B0604030504040204" pitchFamily="34" charset="0"/>
                <a:ea typeface="Tahoma" panose="020B0604030504040204" pitchFamily="34" charset="0"/>
                <a:cs typeface="Tahoma" panose="020B0604030504040204" pitchFamily="34" charset="0"/>
              </a:rPr>
              <a:t>Employment Service Areas (ESAs) remain the same.</a:t>
            </a:r>
          </a:p>
        </p:txBody>
      </p:sp>
      <p:sp>
        <p:nvSpPr>
          <p:cNvPr id="4" name="Slide Number Placeholder 3">
            <a:extLst>
              <a:ext uri="{FF2B5EF4-FFF2-40B4-BE49-F238E27FC236}">
                <a16:creationId xmlns:a16="http://schemas.microsoft.com/office/drawing/2014/main" id="{866A7C5D-CB1E-3E7E-3BD9-E4B8120A4DAD}"/>
              </a:ext>
              <a:ext uri="{C183D7F6-B498-43B3-948B-1728B52AA6E4}">
                <adec:decorative xmlns:adec="http://schemas.microsoft.com/office/drawing/2017/decorative" val="1"/>
              </a:ext>
            </a:extLst>
          </p:cNvPr>
          <p:cNvSpPr>
            <a:spLocks noGrp="1"/>
          </p:cNvSpPr>
          <p:nvPr>
            <p:ph type="sldNum" sz="quarter" idx="12"/>
          </p:nvPr>
        </p:nvSpPr>
        <p:spPr/>
        <p:txBody>
          <a:bodyPr/>
          <a:lstStyle/>
          <a:p>
            <a:fld id="{96E69268-9C8B-4EBF-A9EE-DC5DC2D48DC3}" type="slidenum">
              <a:rPr lang="en-US" smtClean="0">
                <a:solidFill>
                  <a:schemeClr val="bg1"/>
                </a:solidFill>
                <a:latin typeface="Tahoma" panose="020B0604030504040204" pitchFamily="34" charset="0"/>
                <a:ea typeface="Tahoma" panose="020B0604030504040204" pitchFamily="34" charset="0"/>
                <a:cs typeface="Tahoma" panose="020B0604030504040204" pitchFamily="34" charset="0"/>
              </a:rPr>
              <a:pPr/>
              <a:t>13</a:t>
            </a:fld>
            <a:endParaRPr lang="en-US">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13" name="Picture 12">
            <a:extLst>
              <a:ext uri="{FF2B5EF4-FFF2-40B4-BE49-F238E27FC236}">
                <a16:creationId xmlns:a16="http://schemas.microsoft.com/office/drawing/2014/main" id="{FB7C1ED6-6E2B-3B3F-E9AC-8504F9F7F3EE}"/>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9870238" y="0"/>
            <a:ext cx="2346960" cy="6858000"/>
          </a:xfrm>
          <a:prstGeom prst="rect">
            <a:avLst/>
          </a:prstGeom>
        </p:spPr>
      </p:pic>
      <p:pic>
        <p:nvPicPr>
          <p:cNvPr id="14" name="Picture 13" descr="Decorative map of Australia">
            <a:extLst>
              <a:ext uri="{FF2B5EF4-FFF2-40B4-BE49-F238E27FC236}">
                <a16:creationId xmlns:a16="http://schemas.microsoft.com/office/drawing/2014/main" id="{A7308908-D9AB-5939-AB8F-2B00140669B5}"/>
              </a:ext>
            </a:extLst>
          </p:cNvPr>
          <p:cNvPicPr>
            <a:picLocks noChangeAspect="1"/>
          </p:cNvPicPr>
          <p:nvPr/>
        </p:nvPicPr>
        <p:blipFill>
          <a:blip r:embed="rId5"/>
          <a:stretch>
            <a:fillRect/>
          </a:stretch>
        </p:blipFill>
        <p:spPr>
          <a:xfrm>
            <a:off x="8316646" y="2133451"/>
            <a:ext cx="3107184" cy="3107184"/>
          </a:xfrm>
          <a:prstGeom prst="rect">
            <a:avLst/>
          </a:prstGeom>
        </p:spPr>
      </p:pic>
    </p:spTree>
    <p:extLst>
      <p:ext uri="{BB962C8B-B14F-4D97-AF65-F5344CB8AC3E}">
        <p14:creationId xmlns:p14="http://schemas.microsoft.com/office/powerpoint/2010/main" val="9780645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A0E03F7-02D8-EB69-16CB-1FAF6F94145C}"/>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9843251" y="5224130"/>
            <a:ext cx="2347163" cy="1633870"/>
          </a:xfrm>
          <a:prstGeom prst="rect">
            <a:avLst/>
          </a:prstGeom>
        </p:spPr>
      </p:pic>
      <p:sp>
        <p:nvSpPr>
          <p:cNvPr id="4" name="Title 1">
            <a:extLst>
              <a:ext uri="{FF2B5EF4-FFF2-40B4-BE49-F238E27FC236}">
                <a16:creationId xmlns:a16="http://schemas.microsoft.com/office/drawing/2014/main" id="{58586147-5373-A2DD-6A7F-2C39E8FD9065}"/>
              </a:ext>
            </a:extLst>
          </p:cNvPr>
          <p:cNvSpPr>
            <a:spLocks noGrp="1"/>
          </p:cNvSpPr>
          <p:nvPr>
            <p:ph type="title"/>
          </p:nvPr>
        </p:nvSpPr>
        <p:spPr>
          <a:xfrm>
            <a:off x="651637" y="134799"/>
            <a:ext cx="10969943" cy="1354217"/>
          </a:xfrm>
        </p:spPr>
        <p:txBody>
          <a:bodyPr/>
          <a:lstStyle/>
          <a:p>
            <a:r>
              <a:rPr lang="en-AU"/>
              <a:t>National Panel of Assessors and Disability Employment Centre for Excellence</a:t>
            </a:r>
            <a:endParaRPr lang="en-US">
              <a:solidFill>
                <a:srgbClr val="005568"/>
              </a:solidFill>
              <a:latin typeface="Tahoma" panose="020B0604030504040204" pitchFamily="34" charset="0"/>
              <a:ea typeface="Tahoma" panose="020B0604030504040204" pitchFamily="34" charset="0"/>
              <a:cs typeface="Tahoma" panose="020B0604030504040204" pitchFamily="34" charset="0"/>
            </a:endParaRPr>
          </a:p>
        </p:txBody>
      </p:sp>
      <p:sp>
        <p:nvSpPr>
          <p:cNvPr id="6" name="TextBox 5">
            <a:extLst>
              <a:ext uri="{FF2B5EF4-FFF2-40B4-BE49-F238E27FC236}">
                <a16:creationId xmlns:a16="http://schemas.microsoft.com/office/drawing/2014/main" id="{3278CB1B-B4AF-8E02-0E28-153A704B795E}"/>
              </a:ext>
            </a:extLst>
          </p:cNvPr>
          <p:cNvSpPr txBox="1"/>
          <p:nvPr/>
        </p:nvSpPr>
        <p:spPr>
          <a:xfrm>
            <a:off x="562888" y="2001990"/>
            <a:ext cx="5113973" cy="4321459"/>
          </a:xfrm>
          <a:prstGeom prst="rect">
            <a:avLst/>
          </a:prstGeom>
          <a:noFill/>
          <a:ln w="38100">
            <a:solidFill>
              <a:srgbClr val="00A29E"/>
            </a:solidFill>
          </a:ln>
        </p:spPr>
        <p:txBody>
          <a:bodyPr wrap="square" lIns="91440" tIns="108000" rIns="91440" bIns="45720" rtlCol="0" anchor="t">
            <a:noAutofit/>
          </a:bodyPr>
          <a:lstStyle/>
          <a:p>
            <a:pPr>
              <a:lnSpc>
                <a:spcPct val="110000"/>
              </a:lnSpc>
              <a:spcBef>
                <a:spcPts val="600"/>
              </a:spcBef>
            </a:pPr>
            <a:r>
              <a:rPr lang="en-AU" sz="2000">
                <a:latin typeface="Tahoma"/>
                <a:ea typeface="Tahoma"/>
                <a:cs typeface="Tahoma"/>
              </a:rPr>
              <a:t>The </a:t>
            </a:r>
            <a:r>
              <a:rPr lang="en-AU" sz="2000">
                <a:solidFill>
                  <a:srgbClr val="262626"/>
                </a:solidFill>
                <a:latin typeface="Tahoma"/>
                <a:ea typeface="Tahoma"/>
                <a:cs typeface="Tahoma"/>
              </a:rPr>
              <a:t>NPA program is a standing panel of independent assessment service providers contracted to provide assessments to support the needs of people with disability in the workplace.</a:t>
            </a:r>
            <a:endParaRPr lang="en-US" sz="2000">
              <a:latin typeface="Tahoma"/>
              <a:ea typeface="Tahoma"/>
              <a:cs typeface="Tahoma"/>
            </a:endParaRPr>
          </a:p>
          <a:p>
            <a:pPr marL="342900" indent="-342900">
              <a:lnSpc>
                <a:spcPct val="110000"/>
              </a:lnSpc>
              <a:spcBef>
                <a:spcPts val="600"/>
              </a:spcBef>
              <a:buFont typeface="Arial,Sans-Serif"/>
              <a:buChar char="•"/>
            </a:pPr>
            <a:endParaRPr lang="en-AU" sz="2000">
              <a:latin typeface="Tahoma" panose="020B0604030504040204" pitchFamily="34" charset="0"/>
              <a:ea typeface="Tahoma" panose="020B0604030504040204" pitchFamily="34" charset="0"/>
              <a:cs typeface="Tahoma" panose="020B0604030504040204" pitchFamily="34" charset="0"/>
            </a:endParaRPr>
          </a:p>
          <a:p>
            <a:pPr>
              <a:lnSpc>
                <a:spcPct val="110000"/>
              </a:lnSpc>
              <a:spcBef>
                <a:spcPts val="600"/>
              </a:spcBef>
            </a:pPr>
            <a:r>
              <a:rPr lang="en-AU" sz="2000">
                <a:latin typeface="Tahoma"/>
                <a:ea typeface="Tahoma"/>
                <a:cs typeface="Tahoma"/>
              </a:rPr>
              <a:t>The NPA program will continue to provide high-quality assessment services from </a:t>
            </a:r>
          </a:p>
          <a:p>
            <a:pPr>
              <a:lnSpc>
                <a:spcPct val="110000"/>
              </a:lnSpc>
              <a:spcBef>
                <a:spcPts val="600"/>
              </a:spcBef>
            </a:pPr>
            <a:r>
              <a:rPr lang="en-AU" sz="2000">
                <a:latin typeface="Tahoma"/>
                <a:ea typeface="Tahoma"/>
                <a:cs typeface="Tahoma"/>
              </a:rPr>
              <a:t>1 July 2025.</a:t>
            </a:r>
            <a:endParaRPr lang="en-US" sz="2000">
              <a:latin typeface="Tahoma"/>
              <a:ea typeface="Tahoma"/>
              <a:cs typeface="Tahoma"/>
            </a:endParaRPr>
          </a:p>
          <a:p>
            <a:pPr marL="179070"/>
            <a:endParaRPr lang="en-AU">
              <a:latin typeface="Tahoma" panose="020B0604030504040204" pitchFamily="34" charset="0"/>
              <a:ea typeface="Tahoma" panose="020B0604030504040204" pitchFamily="34" charset="0"/>
              <a:cs typeface="Tahoma" panose="020B0604030504040204" pitchFamily="34" charset="0"/>
            </a:endParaRPr>
          </a:p>
          <a:p>
            <a:endParaRPr lang="en-AU">
              <a:latin typeface="Tahoma" panose="020B0604030504040204" pitchFamily="34" charset="0"/>
              <a:ea typeface="Tahoma" panose="020B0604030504040204" pitchFamily="34" charset="0"/>
              <a:cs typeface="Tahoma" panose="020B0604030504040204" pitchFamily="34" charset="0"/>
            </a:endParaRPr>
          </a:p>
        </p:txBody>
      </p:sp>
      <p:sp>
        <p:nvSpPr>
          <p:cNvPr id="7" name="TextBox 6">
            <a:extLst>
              <a:ext uri="{FF2B5EF4-FFF2-40B4-BE49-F238E27FC236}">
                <a16:creationId xmlns:a16="http://schemas.microsoft.com/office/drawing/2014/main" id="{97203DC7-9002-D768-05AD-02E4CE07C74A}"/>
              </a:ext>
            </a:extLst>
          </p:cNvPr>
          <p:cNvSpPr txBox="1"/>
          <p:nvPr/>
        </p:nvSpPr>
        <p:spPr>
          <a:xfrm>
            <a:off x="5906412" y="2001990"/>
            <a:ext cx="5415897" cy="4321459"/>
          </a:xfrm>
          <a:prstGeom prst="rect">
            <a:avLst/>
          </a:prstGeom>
          <a:noFill/>
          <a:ln w="38100">
            <a:solidFill>
              <a:srgbClr val="00A29E"/>
            </a:solidFill>
          </a:ln>
        </p:spPr>
        <p:txBody>
          <a:bodyPr wrap="square" lIns="91440" tIns="108000" rIns="91440" bIns="45720" rtlCol="0" anchor="t">
            <a:noAutofit/>
          </a:bodyPr>
          <a:lstStyle/>
          <a:p>
            <a:pPr>
              <a:lnSpc>
                <a:spcPct val="110000"/>
              </a:lnSpc>
              <a:spcBef>
                <a:spcPts val="600"/>
              </a:spcBef>
            </a:pPr>
            <a:r>
              <a:rPr lang="en-AU" sz="2000">
                <a:latin typeface="Tahoma"/>
                <a:ea typeface="Tahoma"/>
                <a:cs typeface="Tahoma"/>
              </a:rPr>
              <a:t>The Centre of Excellence will be an evidence-informed, best-practice hub that will focus on providing resources and tools to help employment service providers deliver disability aware quality services to both clients with disability and employers.</a:t>
            </a:r>
            <a:endParaRPr lang="en-US" sz="2000">
              <a:latin typeface="Tahoma"/>
              <a:ea typeface="Tahoma"/>
              <a:cs typeface="Tahoma"/>
            </a:endParaRPr>
          </a:p>
          <a:p>
            <a:pPr>
              <a:lnSpc>
                <a:spcPct val="110000"/>
              </a:lnSpc>
              <a:spcBef>
                <a:spcPts val="600"/>
              </a:spcBef>
            </a:pPr>
            <a:endParaRPr lang="en-AU" sz="2000">
              <a:latin typeface="Tahoma" panose="020B0604030504040204" pitchFamily="34" charset="0"/>
              <a:ea typeface="Tahoma" panose="020B0604030504040204" pitchFamily="34" charset="0"/>
              <a:cs typeface="Tahoma" panose="020B0604030504040204" pitchFamily="34" charset="0"/>
            </a:endParaRPr>
          </a:p>
          <a:p>
            <a:pPr>
              <a:lnSpc>
                <a:spcPct val="110000"/>
              </a:lnSpc>
              <a:spcBef>
                <a:spcPts val="600"/>
              </a:spcBef>
            </a:pPr>
            <a:r>
              <a:rPr lang="en-AU" sz="2000">
                <a:latin typeface="Tahoma"/>
                <a:ea typeface="Tahoma"/>
                <a:cs typeface="Tahoma"/>
              </a:rPr>
              <a:t>The Centre is intended to commence in March 2025, and share evidence-based best practice resources. </a:t>
            </a:r>
          </a:p>
          <a:p>
            <a:endParaRPr lang="en-AU" sz="2000">
              <a:latin typeface="Tahoma" panose="020B0604030504040204" pitchFamily="34" charset="0"/>
              <a:ea typeface="Tahoma" panose="020B0604030504040204" pitchFamily="34" charset="0"/>
              <a:cs typeface="Tahoma" panose="020B0604030504040204" pitchFamily="34" charset="0"/>
            </a:endParaRPr>
          </a:p>
        </p:txBody>
      </p:sp>
      <p:sp>
        <p:nvSpPr>
          <p:cNvPr id="10" name="TextBox 9">
            <a:extLst>
              <a:ext uri="{FF2B5EF4-FFF2-40B4-BE49-F238E27FC236}">
                <a16:creationId xmlns:a16="http://schemas.microsoft.com/office/drawing/2014/main" id="{5C66F8C5-CCED-FFFF-4B85-C05402B9D999}"/>
              </a:ext>
            </a:extLst>
          </p:cNvPr>
          <p:cNvSpPr txBox="1"/>
          <p:nvPr/>
        </p:nvSpPr>
        <p:spPr>
          <a:xfrm>
            <a:off x="562476" y="1564270"/>
            <a:ext cx="4638548" cy="432000"/>
          </a:xfrm>
          <a:prstGeom prst="round2SameRect">
            <a:avLst>
              <a:gd name="adj1" fmla="val 50000"/>
              <a:gd name="adj2" fmla="val 1260"/>
            </a:avLst>
          </a:prstGeom>
          <a:solidFill>
            <a:srgbClr val="00A29E"/>
          </a:solidFill>
        </p:spPr>
        <p:txBody>
          <a:bodyPr wrap="square" lIns="91440" tIns="45720" rIns="91440" bIns="45720" rtlCol="0" anchor="ctr" anchorCtr="0">
            <a:noAutofit/>
          </a:bodyPr>
          <a:lstStyle/>
          <a:p>
            <a:pPr algn="ctr"/>
            <a:r>
              <a:rPr lang="en-AU" b="1">
                <a:solidFill>
                  <a:srgbClr val="17255A"/>
                </a:solidFill>
                <a:latin typeface="Tahoma" panose="020B0604030504040204" pitchFamily="34" charset="0"/>
                <a:ea typeface="Tahoma" panose="020B0604030504040204" pitchFamily="34" charset="0"/>
                <a:cs typeface="Tahoma" panose="020B0604030504040204" pitchFamily="34" charset="0"/>
              </a:rPr>
              <a:t>National Panel of Assessors (NPA)</a:t>
            </a:r>
            <a:endParaRPr lang="en-US" b="1">
              <a:solidFill>
                <a:srgbClr val="17255A"/>
              </a:solidFill>
              <a:latin typeface="Tahoma" panose="020B0604030504040204" pitchFamily="34" charset="0"/>
              <a:ea typeface="Tahoma" panose="020B0604030504040204" pitchFamily="34" charset="0"/>
              <a:cs typeface="Tahoma" panose="020B0604030504040204" pitchFamily="34" charset="0"/>
            </a:endParaRPr>
          </a:p>
        </p:txBody>
      </p:sp>
      <p:sp>
        <p:nvSpPr>
          <p:cNvPr id="12" name="TextBox 11">
            <a:extLst>
              <a:ext uri="{FF2B5EF4-FFF2-40B4-BE49-F238E27FC236}">
                <a16:creationId xmlns:a16="http://schemas.microsoft.com/office/drawing/2014/main" id="{051B24E3-83C9-8915-B77C-23CDD470CDA1}"/>
              </a:ext>
            </a:extLst>
          </p:cNvPr>
          <p:cNvSpPr txBox="1"/>
          <p:nvPr/>
        </p:nvSpPr>
        <p:spPr>
          <a:xfrm>
            <a:off x="5905103" y="1571200"/>
            <a:ext cx="4638548" cy="432000"/>
          </a:xfrm>
          <a:prstGeom prst="round2SameRect">
            <a:avLst>
              <a:gd name="adj1" fmla="val 50000"/>
              <a:gd name="adj2" fmla="val 1260"/>
            </a:avLst>
          </a:prstGeom>
          <a:solidFill>
            <a:srgbClr val="00A29E">
              <a:alpha val="50196"/>
            </a:srgbClr>
          </a:solidFill>
        </p:spPr>
        <p:txBody>
          <a:bodyPr wrap="square" lIns="91440" tIns="45720" rIns="91440" bIns="45720" rtlCol="0" anchor="ctr" anchorCtr="0">
            <a:noAutofit/>
          </a:bodyPr>
          <a:lstStyle/>
          <a:p>
            <a:pPr algn="ctr"/>
            <a:r>
              <a:rPr lang="en-AU" b="1">
                <a:solidFill>
                  <a:srgbClr val="17255A"/>
                </a:solidFill>
                <a:latin typeface="Tahoma"/>
                <a:ea typeface="Tahoma"/>
                <a:cs typeface="Tahoma"/>
              </a:rPr>
              <a:t>Centre of Excellence</a:t>
            </a:r>
            <a:endParaRPr lang="en-US"/>
          </a:p>
        </p:txBody>
      </p:sp>
    </p:spTree>
    <p:extLst>
      <p:ext uri="{BB962C8B-B14F-4D97-AF65-F5344CB8AC3E}">
        <p14:creationId xmlns:p14="http://schemas.microsoft.com/office/powerpoint/2010/main" val="10802930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FEA6722-2A77-4074-55F9-CCCBCE0448A6}"/>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588" y="5224130"/>
            <a:ext cx="12186960" cy="1633870"/>
          </a:xfrm>
          <a:prstGeom prst="rect">
            <a:avLst/>
          </a:prstGeom>
        </p:spPr>
      </p:pic>
      <p:sp>
        <p:nvSpPr>
          <p:cNvPr id="2" name="Title 1">
            <a:extLst>
              <a:ext uri="{FF2B5EF4-FFF2-40B4-BE49-F238E27FC236}">
                <a16:creationId xmlns:a16="http://schemas.microsoft.com/office/drawing/2014/main" id="{169A366A-1097-32DE-7AC1-F4FC7F7B7982}"/>
              </a:ext>
            </a:extLst>
          </p:cNvPr>
          <p:cNvSpPr>
            <a:spLocks noGrp="1"/>
          </p:cNvSpPr>
          <p:nvPr>
            <p:ph type="title"/>
          </p:nvPr>
        </p:nvSpPr>
        <p:spPr>
          <a:xfrm>
            <a:off x="721589" y="393974"/>
            <a:ext cx="10969943" cy="677108"/>
          </a:xfrm>
        </p:spPr>
        <p:txBody>
          <a:bodyPr/>
          <a:lstStyle/>
          <a:p>
            <a:r>
              <a:rPr lang="en-US">
                <a:solidFill>
                  <a:srgbClr val="005568"/>
                </a:solidFill>
                <a:latin typeface="Tahoma" panose="020B0604030504040204" pitchFamily="34" charset="0"/>
                <a:ea typeface="Tahoma" panose="020B0604030504040204" pitchFamily="34" charset="0"/>
                <a:cs typeface="Tahoma" panose="020B0604030504040204" pitchFamily="34" charset="0"/>
              </a:rPr>
              <a:t>Questions</a:t>
            </a:r>
          </a:p>
        </p:txBody>
      </p:sp>
      <p:sp>
        <p:nvSpPr>
          <p:cNvPr id="3" name="Content Placeholder 2">
            <a:extLst>
              <a:ext uri="{FF2B5EF4-FFF2-40B4-BE49-F238E27FC236}">
                <a16:creationId xmlns:a16="http://schemas.microsoft.com/office/drawing/2014/main" id="{C086DE86-C946-F1BD-D8AA-E13E7D2B43ED}"/>
              </a:ext>
            </a:extLst>
          </p:cNvPr>
          <p:cNvSpPr txBox="1">
            <a:spLocks/>
          </p:cNvSpPr>
          <p:nvPr/>
        </p:nvSpPr>
        <p:spPr>
          <a:xfrm>
            <a:off x="893378" y="1353671"/>
            <a:ext cx="10331669" cy="4475202"/>
          </a:xfrm>
          <a:prstGeom prst="rect">
            <a:avLst/>
          </a:prstGeom>
        </p:spPr>
        <p:txBody>
          <a:bodyPr vert="horz" lIns="0" tIns="0" rIns="0" bIns="0" rtlCol="0" anchor="t">
            <a:noAutofit/>
          </a:bodyPr>
          <a:lstStyle>
            <a:lvl1pPr marL="457120" indent="-457120" algn="l" defTabSz="1218987" rtl="0" eaLnBrk="1" latinLnBrk="0" hangingPunct="1">
              <a:spcBef>
                <a:spcPct val="20000"/>
              </a:spcBef>
              <a:buFont typeface="Arial" pitchFamily="34" charset="0"/>
              <a:buChar char="•"/>
              <a:defRPr sz="3600" kern="1200">
                <a:solidFill>
                  <a:schemeClr val="tx1"/>
                </a:solidFill>
                <a:latin typeface="+mj-lt"/>
                <a:ea typeface="+mn-ea"/>
                <a:cs typeface="+mn-cs"/>
              </a:defRPr>
            </a:lvl1pPr>
            <a:lvl2pPr marL="990427" indent="-380933" algn="l" defTabSz="1218987" rtl="0" eaLnBrk="1" latinLnBrk="0" hangingPunct="1">
              <a:spcBef>
                <a:spcPct val="20000"/>
              </a:spcBef>
              <a:buFont typeface="Arial" pitchFamily="34" charset="0"/>
              <a:buChar char="–"/>
              <a:defRPr sz="3200" kern="1200">
                <a:solidFill>
                  <a:schemeClr val="tx1"/>
                </a:solidFill>
                <a:latin typeface="+mj-lt"/>
                <a:ea typeface="+mn-ea"/>
                <a:cs typeface="+mn-cs"/>
              </a:defRPr>
            </a:lvl2pPr>
            <a:lvl3pPr marL="1523733" indent="-304747" algn="l" defTabSz="1218987" rtl="0" eaLnBrk="1" latinLnBrk="0" hangingPunct="1">
              <a:spcBef>
                <a:spcPct val="20000"/>
              </a:spcBef>
              <a:buFont typeface="Arial" pitchFamily="34" charset="0"/>
              <a:buChar char="•"/>
              <a:defRPr sz="2400" kern="1200">
                <a:solidFill>
                  <a:schemeClr val="tx1"/>
                </a:solidFill>
                <a:latin typeface="+mj-lt"/>
                <a:ea typeface="+mn-ea"/>
                <a:cs typeface="+mn-cs"/>
              </a:defRPr>
            </a:lvl3pPr>
            <a:lvl4pPr marL="2133227" indent="-304747" algn="l" defTabSz="1218987" rtl="0" eaLnBrk="1" latinLnBrk="0" hangingPunct="1">
              <a:spcBef>
                <a:spcPct val="20000"/>
              </a:spcBef>
              <a:buFont typeface="Arial" pitchFamily="34" charset="0"/>
              <a:buChar char="–"/>
              <a:defRPr sz="2000" kern="1200">
                <a:solidFill>
                  <a:schemeClr val="tx1"/>
                </a:solidFill>
                <a:latin typeface="+mj-lt"/>
                <a:ea typeface="+mn-ea"/>
                <a:cs typeface="+mn-cs"/>
              </a:defRPr>
            </a:lvl4pPr>
            <a:lvl5pPr marL="2742720" indent="-304747" algn="l" defTabSz="1218987" rtl="0" eaLnBrk="1" latinLnBrk="0" hangingPunct="1">
              <a:spcBef>
                <a:spcPct val="20000"/>
              </a:spcBef>
              <a:buFont typeface="Arial" pitchFamily="34" charset="0"/>
              <a:buChar char="»"/>
              <a:defRPr sz="2000" kern="1200">
                <a:solidFill>
                  <a:schemeClr val="tx1"/>
                </a:solidFill>
                <a:latin typeface="+mj-lt"/>
                <a:ea typeface="+mn-ea"/>
                <a:cs typeface="+mn-cs"/>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pPr marL="0" indent="0">
              <a:buNone/>
            </a:pPr>
            <a:r>
              <a:rPr lang="en-US" sz="2400">
                <a:solidFill>
                  <a:schemeClr val="tx1"/>
                </a:solidFill>
                <a:latin typeface="Tahoma" panose="020B0604030504040204" pitchFamily="34" charset="0"/>
                <a:ea typeface="Tahoma" panose="020B0604030504040204" pitchFamily="34" charset="0"/>
                <a:cs typeface="Tahoma" panose="020B0604030504040204" pitchFamily="34" charset="0"/>
              </a:rPr>
              <a:t>We want to hear from you:</a:t>
            </a:r>
          </a:p>
          <a:p>
            <a:pPr marL="0" indent="0">
              <a:buNone/>
            </a:pPr>
            <a:endParaRPr lang="en-US" sz="2400">
              <a:solidFill>
                <a:schemeClr val="tx1"/>
              </a:solidFill>
              <a:latin typeface="Tahoma" panose="020B0604030504040204" pitchFamily="34" charset="0"/>
              <a:ea typeface="Tahoma" panose="020B0604030504040204" pitchFamily="34" charset="0"/>
              <a:cs typeface="Tahoma" panose="020B0604030504040204" pitchFamily="34" charset="0"/>
            </a:endParaRPr>
          </a:p>
          <a:p>
            <a:pPr marL="285750" indent="-285750">
              <a:buChar char="•"/>
            </a:pPr>
            <a:r>
              <a:rPr lang="en-US" sz="2400">
                <a:latin typeface="Tahoma"/>
                <a:ea typeface="Tahoma"/>
                <a:cs typeface="Tahoma"/>
              </a:rPr>
              <a:t>Will the proposed changes for Specialist providers be beneficial to encourage new First Nations specialist disability employment providers?</a:t>
            </a:r>
          </a:p>
          <a:p>
            <a:pPr marL="285750" indent="-285750">
              <a:buChar char="•"/>
            </a:pPr>
            <a:endParaRPr lang="en-US" sz="2400">
              <a:solidFill>
                <a:schemeClr val="tx1"/>
              </a:solidFill>
              <a:latin typeface="Tahoma" panose="020B0604030504040204" pitchFamily="34" charset="0"/>
              <a:ea typeface="Tahoma" panose="020B0604030504040204" pitchFamily="34" charset="0"/>
              <a:cs typeface="Tahoma" panose="020B0604030504040204" pitchFamily="34" charset="0"/>
            </a:endParaRPr>
          </a:p>
          <a:p>
            <a:pPr marL="285750" indent="-285750"/>
            <a:r>
              <a:rPr lang="en-US" sz="2400">
                <a:latin typeface="Tahoma"/>
                <a:ea typeface="Tahoma"/>
                <a:cs typeface="Tahoma"/>
              </a:rPr>
              <a:t>Are there aspects of the proposed market structure that might stop a First Nations provider or First Nations </a:t>
            </a:r>
            <a:r>
              <a:rPr lang="en-US" sz="2400" err="1">
                <a:latin typeface="Tahoma"/>
                <a:ea typeface="Tahoma"/>
                <a:cs typeface="Tahoma"/>
              </a:rPr>
              <a:t>organisation</a:t>
            </a:r>
            <a:r>
              <a:rPr lang="en-US" sz="2400">
                <a:latin typeface="Tahoma"/>
                <a:ea typeface="Tahoma"/>
                <a:cs typeface="Tahoma"/>
              </a:rPr>
              <a:t> from applying to be a specialist provider?</a:t>
            </a:r>
          </a:p>
          <a:p>
            <a:pPr marL="285750" indent="-285750">
              <a:buChar char="•"/>
            </a:pPr>
            <a:endParaRPr lang="en-US" sz="2400">
              <a:solidFill>
                <a:schemeClr val="tx1"/>
              </a:solidFill>
              <a:latin typeface="Tahoma" panose="020B0604030504040204" pitchFamily="34" charset="0"/>
              <a:ea typeface="Tahoma" panose="020B0604030504040204" pitchFamily="34" charset="0"/>
              <a:cs typeface="Tahoma" panose="020B0604030504040204" pitchFamily="34" charset="0"/>
            </a:endParaRPr>
          </a:p>
          <a:p>
            <a:pPr marL="285750" indent="-285750"/>
            <a:r>
              <a:rPr lang="en-US" sz="2400">
                <a:latin typeface="Tahoma"/>
                <a:ea typeface="Tahoma"/>
                <a:cs typeface="Tahoma"/>
              </a:rPr>
              <a:t>What else might encourage First Nations specialist providers to enter the market?</a:t>
            </a:r>
          </a:p>
        </p:txBody>
      </p:sp>
      <p:sp>
        <p:nvSpPr>
          <p:cNvPr id="4" name="Slide Number Placeholder 3">
            <a:extLst>
              <a:ext uri="{FF2B5EF4-FFF2-40B4-BE49-F238E27FC236}">
                <a16:creationId xmlns:a16="http://schemas.microsoft.com/office/drawing/2014/main" id="{866A7C5D-CB1E-3E7E-3BD9-E4B8120A4DAD}"/>
              </a:ext>
              <a:ext uri="{C183D7F6-B498-43B3-948B-1728B52AA6E4}">
                <adec:decorative xmlns:adec="http://schemas.microsoft.com/office/drawing/2017/decorative" val="1"/>
              </a:ext>
            </a:extLst>
          </p:cNvPr>
          <p:cNvSpPr>
            <a:spLocks noGrp="1"/>
          </p:cNvSpPr>
          <p:nvPr>
            <p:ph type="sldNum" sz="quarter" idx="12"/>
          </p:nvPr>
        </p:nvSpPr>
        <p:spPr/>
        <p:txBody>
          <a:bodyPr/>
          <a:lstStyle/>
          <a:p>
            <a:fld id="{96E69268-9C8B-4EBF-A9EE-DC5DC2D48DC3}" type="slidenum">
              <a:rPr lang="en-US" smtClean="0">
                <a:solidFill>
                  <a:schemeClr val="bg1"/>
                </a:solidFill>
                <a:latin typeface="Tahoma" panose="020B0604030504040204" pitchFamily="34" charset="0"/>
                <a:ea typeface="Tahoma" panose="020B0604030504040204" pitchFamily="34" charset="0"/>
                <a:cs typeface="Tahoma" panose="020B0604030504040204" pitchFamily="34" charset="0"/>
              </a:rPr>
              <a:pPr/>
              <a:t>15</a:t>
            </a:fld>
            <a:endParaRPr lang="en-US">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13" name="Picture 12">
            <a:extLst>
              <a:ext uri="{FF2B5EF4-FFF2-40B4-BE49-F238E27FC236}">
                <a16:creationId xmlns:a16="http://schemas.microsoft.com/office/drawing/2014/main" id="{FB7C1ED6-6E2B-3B3F-E9AC-8504F9F7F3EE}"/>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9870238" y="0"/>
            <a:ext cx="2346960" cy="6858000"/>
          </a:xfrm>
          <a:prstGeom prst="rect">
            <a:avLst/>
          </a:prstGeom>
        </p:spPr>
      </p:pic>
    </p:spTree>
    <p:extLst>
      <p:ext uri="{BB962C8B-B14F-4D97-AF65-F5344CB8AC3E}">
        <p14:creationId xmlns:p14="http://schemas.microsoft.com/office/powerpoint/2010/main" val="31961694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1D1E4E1-2F30-ECF3-3F1D-74B511D6757A}"/>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588" y="893"/>
            <a:ext cx="12188825" cy="6856214"/>
          </a:xfrm>
          <a:prstGeom prst="rect">
            <a:avLst/>
          </a:prstGeom>
        </p:spPr>
      </p:pic>
      <p:sp>
        <p:nvSpPr>
          <p:cNvPr id="5" name="Title 1">
            <a:extLst>
              <a:ext uri="{FF2B5EF4-FFF2-40B4-BE49-F238E27FC236}">
                <a16:creationId xmlns:a16="http://schemas.microsoft.com/office/drawing/2014/main" id="{4876E554-9D81-369C-B849-83181DA54379}"/>
              </a:ext>
            </a:extLst>
          </p:cNvPr>
          <p:cNvSpPr txBox="1">
            <a:spLocks noGrp="1"/>
          </p:cNvSpPr>
          <p:nvPr>
            <p:ph type="title" idx="4294967295"/>
          </p:nvPr>
        </p:nvSpPr>
        <p:spPr>
          <a:xfrm>
            <a:off x="829589" y="540001"/>
            <a:ext cx="10569909" cy="541687"/>
          </a:xfrm>
          <a:prstGeom prst="rect">
            <a:avLst/>
          </a:prstGeom>
          <a:noFill/>
          <a:ln>
            <a:noFill/>
            <a:prstDash/>
          </a:ln>
          <a:effectLst/>
        </p:spPr>
        <p:txBody>
          <a:bodyPr rot="0" spcFirstLastPara="0" vertOverflow="overflow" horzOverflow="overflow" vert="horz" wrap="square" lIns="0" tIns="60949" rIns="0" bIns="60949" numCol="1" spcCol="0" rtlCol="0" fromWordArt="0" anchor="ctr" anchorCtr="0" forceAA="0" compatLnSpc="1">
            <a:prstTxWarp prst="textNoShape">
              <a:avLst/>
            </a:prstTxWarp>
            <a:noAutofit/>
          </a:bodyPr>
          <a:lstStyle>
            <a:lvl1pPr algn="l" defTabSz="1218987" rtl="0" eaLnBrk="1" latinLnBrk="0" hangingPunct="1">
              <a:spcBef>
                <a:spcPct val="0"/>
              </a:spcBef>
              <a:buNone/>
              <a:defRPr sz="3600" b="1" kern="1200">
                <a:solidFill>
                  <a:schemeClr val="accent1"/>
                </a:solidFill>
                <a:latin typeface="+mj-lt"/>
                <a:ea typeface="+mj-ea"/>
                <a:cs typeface="+mj-cs"/>
              </a:defRPr>
            </a:lvl1pPr>
          </a:lstStyle>
          <a:p>
            <a:pPr algn="ctr">
              <a:defRPr/>
            </a:pPr>
            <a:r>
              <a:rPr lang="en-AU" sz="4400" b="0">
                <a:solidFill>
                  <a:srgbClr val="005568"/>
                </a:solidFill>
                <a:latin typeface="Tahoma" panose="020B0604030504040204" pitchFamily="34" charset="0"/>
                <a:ea typeface="Tahoma" panose="020B0604030504040204" pitchFamily="34" charset="0"/>
                <a:cs typeface="Tahoma" panose="020B0604030504040204" pitchFamily="34" charset="0"/>
              </a:rPr>
              <a:t>Feedback and more information</a:t>
            </a:r>
          </a:p>
        </p:txBody>
      </p:sp>
      <p:pic>
        <p:nvPicPr>
          <p:cNvPr id="26" name="Graphic 25">
            <a:extLst>
              <a:ext uri="{FF2B5EF4-FFF2-40B4-BE49-F238E27FC236}">
                <a16:creationId xmlns:a16="http://schemas.microsoft.com/office/drawing/2014/main" id="{1D1F3AB1-3B81-8D22-47F0-F17D1EA22615}"/>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640387" y="1340768"/>
            <a:ext cx="914400" cy="914400"/>
          </a:xfrm>
          <a:prstGeom prst="rect">
            <a:avLst/>
          </a:prstGeom>
        </p:spPr>
      </p:pic>
      <p:sp>
        <p:nvSpPr>
          <p:cNvPr id="3" name="Content Placeholder 2">
            <a:extLst>
              <a:ext uri="{FF2B5EF4-FFF2-40B4-BE49-F238E27FC236}">
                <a16:creationId xmlns:a16="http://schemas.microsoft.com/office/drawing/2014/main" id="{DEF1C011-29CE-FB52-869D-9D7853FF6268}"/>
              </a:ext>
            </a:extLst>
          </p:cNvPr>
          <p:cNvSpPr txBox="1">
            <a:spLocks/>
          </p:cNvSpPr>
          <p:nvPr/>
        </p:nvSpPr>
        <p:spPr>
          <a:xfrm>
            <a:off x="1812471" y="2483845"/>
            <a:ext cx="8567057" cy="1796120"/>
          </a:xfrm>
          <a:prstGeom prst="rect">
            <a:avLst/>
          </a:prstGeom>
        </p:spPr>
        <p:txBody>
          <a:bodyPr vert="horz" lIns="0" tIns="0" rIns="0" bIns="0" rtlCol="0" anchor="t">
            <a:noAutofit/>
          </a:bodyPr>
          <a:lstStyle>
            <a:lvl1pPr marL="266700" indent="-266700" algn="l" defTabSz="914400" rtl="0" eaLnBrk="1" latinLnBrk="0" hangingPunct="1">
              <a:lnSpc>
                <a:spcPct val="110000"/>
              </a:lnSpc>
              <a:spcBef>
                <a:spcPts val="1200"/>
              </a:spcBef>
              <a:buFont typeface="Arial" panose="020B0604020202020204" pitchFamily="34" charset="0"/>
              <a:buChar char="•"/>
              <a:defRPr sz="2000" kern="1200">
                <a:solidFill>
                  <a:schemeClr val="tx1"/>
                </a:solidFill>
                <a:latin typeface="+mn-lt"/>
                <a:ea typeface="+mn-ea"/>
                <a:cs typeface="+mn-cs"/>
              </a:defRPr>
            </a:lvl1pPr>
            <a:lvl2pPr marL="541338" indent="-274638" algn="l" defTabSz="914400" rtl="0" eaLnBrk="1" latinLnBrk="0" hangingPunct="1">
              <a:lnSpc>
                <a:spcPct val="110000"/>
              </a:lnSpc>
              <a:spcBef>
                <a:spcPts val="300"/>
              </a:spcBef>
              <a:buFont typeface="Arial" panose="020B0604020202020204" pitchFamily="34" charset="0"/>
              <a:buChar char="–"/>
              <a:defRPr sz="2000" kern="1200">
                <a:solidFill>
                  <a:schemeClr val="tx1"/>
                </a:solidFill>
                <a:latin typeface="+mn-lt"/>
                <a:ea typeface="+mn-ea"/>
                <a:cs typeface="+mn-cs"/>
              </a:defRPr>
            </a:lvl2pPr>
            <a:lvl3pPr marL="808038" indent="-274638" algn="l" defTabSz="914400" rtl="0" eaLnBrk="1" latinLnBrk="0" hangingPunct="1">
              <a:lnSpc>
                <a:spcPct val="110000"/>
              </a:lnSpc>
              <a:spcBef>
                <a:spcPts val="300"/>
              </a:spcBef>
              <a:buFont typeface="Arial" panose="020B0604020202020204" pitchFamily="34" charset="0"/>
              <a:buChar char="–"/>
              <a:defRPr sz="2000" kern="1200">
                <a:solidFill>
                  <a:schemeClr val="tx1"/>
                </a:solidFill>
                <a:latin typeface="+mn-lt"/>
                <a:ea typeface="+mn-ea"/>
                <a:cs typeface="+mn-cs"/>
              </a:defRPr>
            </a:lvl3pPr>
            <a:lvl4pPr marL="1074738" indent="-266700" algn="l" defTabSz="914400" rtl="0" eaLnBrk="1" latinLnBrk="0" hangingPunct="1">
              <a:lnSpc>
                <a:spcPct val="110000"/>
              </a:lnSpc>
              <a:spcBef>
                <a:spcPts val="300"/>
              </a:spcBef>
              <a:buFont typeface="Arial" panose="020B0604020202020204" pitchFamily="34" charset="0"/>
              <a:buChar char="–"/>
              <a:defRPr sz="2000" kern="1200">
                <a:solidFill>
                  <a:schemeClr val="tx1"/>
                </a:solidFill>
                <a:latin typeface="+mn-lt"/>
                <a:ea typeface="+mn-ea"/>
                <a:cs typeface="+mn-cs"/>
              </a:defRPr>
            </a:lvl4pPr>
            <a:lvl5pPr marL="1339850" indent="-265113" algn="l" defTabSz="914400" rtl="0" eaLnBrk="1" latinLnBrk="0" hangingPunct="1">
              <a:lnSpc>
                <a:spcPct val="110000"/>
              </a:lnSpc>
              <a:spcBef>
                <a:spcPts val="3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defTabSz="1218987">
              <a:lnSpc>
                <a:spcPct val="100000"/>
              </a:lnSpc>
              <a:spcBef>
                <a:spcPts val="0"/>
              </a:spcBef>
              <a:buNone/>
              <a:defRPr/>
            </a:pPr>
            <a:r>
              <a:rPr lang="en-AU" sz="2400" spc="15">
                <a:solidFill>
                  <a:srgbClr val="000000"/>
                </a:solidFill>
                <a:latin typeface="Tahoma"/>
                <a:ea typeface="Tahoma"/>
                <a:cs typeface="Tahoma"/>
              </a:rPr>
              <a:t>New information will be made available through the </a:t>
            </a:r>
            <a:br>
              <a:rPr lang="en-AU" sz="2400" spc="15">
                <a:latin typeface="Tahoma" panose="020B0604030504040204" pitchFamily="34" charset="0"/>
                <a:ea typeface="Tahoma" panose="020B0604030504040204" pitchFamily="34" charset="0"/>
                <a:cs typeface="Tahoma" panose="020B0604030504040204" pitchFamily="34" charset="0"/>
              </a:rPr>
            </a:br>
            <a:r>
              <a:rPr lang="en-AU" sz="2400" spc="15">
                <a:solidFill>
                  <a:srgbClr val="000000"/>
                </a:solidFill>
                <a:latin typeface="Tahoma"/>
                <a:ea typeface="Tahoma"/>
                <a:cs typeface="Tahoma"/>
              </a:rPr>
              <a:t>Department of Social Services </a:t>
            </a:r>
            <a:br>
              <a:rPr lang="en-AU" sz="2400" spc="15">
                <a:latin typeface="Tahoma" panose="020B0604030504040204" pitchFamily="34" charset="0"/>
                <a:ea typeface="Tahoma" panose="020B0604030504040204" pitchFamily="34" charset="0"/>
                <a:cs typeface="Tahoma" panose="020B0604030504040204" pitchFamily="34" charset="0"/>
              </a:rPr>
            </a:br>
            <a:r>
              <a:rPr lang="en-AU" sz="2400" spc="15">
                <a:solidFill>
                  <a:srgbClr val="000000"/>
                </a:solidFill>
                <a:latin typeface="Tahoma"/>
                <a:ea typeface="Tahoma"/>
                <a:cs typeface="Tahoma"/>
              </a:rPr>
              <a:t>(dss.gov.au/new-specialist-disability-employment-program) and DSS Engage </a:t>
            </a:r>
            <a:br>
              <a:rPr lang="en-AU" sz="2400" spc="15">
                <a:latin typeface="Tahoma" panose="020B0604030504040204" pitchFamily="34" charset="0"/>
                <a:ea typeface="Tahoma" panose="020B0604030504040204" pitchFamily="34" charset="0"/>
                <a:cs typeface="Tahoma" panose="020B0604030504040204" pitchFamily="34" charset="0"/>
              </a:rPr>
            </a:br>
            <a:r>
              <a:rPr lang="en-AU" sz="2400" spc="15">
                <a:solidFill>
                  <a:srgbClr val="000000"/>
                </a:solidFill>
                <a:latin typeface="Tahoma"/>
                <a:ea typeface="Tahoma"/>
                <a:cs typeface="Tahoma"/>
              </a:rPr>
              <a:t>&lt;engage.dss.gov.au&gt;</a:t>
            </a:r>
            <a:endParaRPr lang="en-AU" sz="2400">
              <a:solidFill>
                <a:srgbClr val="000000"/>
              </a:solidFill>
              <a:latin typeface="Tahoma"/>
              <a:ea typeface="Tahoma"/>
              <a:cs typeface="Tahoma"/>
            </a:endParaRPr>
          </a:p>
        </p:txBody>
      </p:sp>
      <p:pic>
        <p:nvPicPr>
          <p:cNvPr id="27" name="Graphic 26">
            <a:extLst>
              <a:ext uri="{FF2B5EF4-FFF2-40B4-BE49-F238E27FC236}">
                <a16:creationId xmlns:a16="http://schemas.microsoft.com/office/drawing/2014/main" id="{8FA762A6-854F-D8F3-D293-9A644BFBBD22}"/>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640388" y="4602832"/>
            <a:ext cx="914401" cy="914401"/>
          </a:xfrm>
          <a:prstGeom prst="rect">
            <a:avLst/>
          </a:prstGeom>
        </p:spPr>
      </p:pic>
      <p:sp>
        <p:nvSpPr>
          <p:cNvPr id="16" name="Content Placeholder 2">
            <a:extLst>
              <a:ext uri="{FF2B5EF4-FFF2-40B4-BE49-F238E27FC236}">
                <a16:creationId xmlns:a16="http://schemas.microsoft.com/office/drawing/2014/main" id="{1571F225-5510-7BC2-8368-C92EEE93A10E}"/>
              </a:ext>
            </a:extLst>
          </p:cNvPr>
          <p:cNvSpPr txBox="1">
            <a:spLocks/>
          </p:cNvSpPr>
          <p:nvPr/>
        </p:nvSpPr>
        <p:spPr>
          <a:xfrm>
            <a:off x="1812471" y="5668359"/>
            <a:ext cx="8567057" cy="365126"/>
          </a:xfrm>
          <a:prstGeom prst="rect">
            <a:avLst/>
          </a:prstGeom>
        </p:spPr>
        <p:txBody>
          <a:bodyPr vert="horz" lIns="0" tIns="0" rIns="0" bIns="0" rtlCol="0" anchor="t">
            <a:noAutofit/>
          </a:bodyPr>
          <a:lstStyle>
            <a:lvl1pPr marL="266700" indent="-266700" algn="l" defTabSz="914400" rtl="0" eaLnBrk="1" latinLnBrk="0" hangingPunct="1">
              <a:lnSpc>
                <a:spcPct val="110000"/>
              </a:lnSpc>
              <a:spcBef>
                <a:spcPts val="1200"/>
              </a:spcBef>
              <a:buFont typeface="Arial" panose="020B0604020202020204" pitchFamily="34" charset="0"/>
              <a:buChar char="•"/>
              <a:defRPr sz="2000" kern="1200">
                <a:solidFill>
                  <a:schemeClr val="tx1"/>
                </a:solidFill>
                <a:latin typeface="+mn-lt"/>
                <a:ea typeface="+mn-ea"/>
                <a:cs typeface="+mn-cs"/>
              </a:defRPr>
            </a:lvl1pPr>
            <a:lvl2pPr marL="541338" indent="-274638" algn="l" defTabSz="914400" rtl="0" eaLnBrk="1" latinLnBrk="0" hangingPunct="1">
              <a:lnSpc>
                <a:spcPct val="110000"/>
              </a:lnSpc>
              <a:spcBef>
                <a:spcPts val="300"/>
              </a:spcBef>
              <a:buFont typeface="Arial" panose="020B0604020202020204" pitchFamily="34" charset="0"/>
              <a:buChar char="–"/>
              <a:defRPr sz="2000" kern="1200">
                <a:solidFill>
                  <a:schemeClr val="tx1"/>
                </a:solidFill>
                <a:latin typeface="+mn-lt"/>
                <a:ea typeface="+mn-ea"/>
                <a:cs typeface="+mn-cs"/>
              </a:defRPr>
            </a:lvl2pPr>
            <a:lvl3pPr marL="808038" indent="-274638" algn="l" defTabSz="914400" rtl="0" eaLnBrk="1" latinLnBrk="0" hangingPunct="1">
              <a:lnSpc>
                <a:spcPct val="110000"/>
              </a:lnSpc>
              <a:spcBef>
                <a:spcPts val="300"/>
              </a:spcBef>
              <a:buFont typeface="Arial" panose="020B0604020202020204" pitchFamily="34" charset="0"/>
              <a:buChar char="–"/>
              <a:defRPr sz="2000" kern="1200">
                <a:solidFill>
                  <a:schemeClr val="tx1"/>
                </a:solidFill>
                <a:latin typeface="+mn-lt"/>
                <a:ea typeface="+mn-ea"/>
                <a:cs typeface="+mn-cs"/>
              </a:defRPr>
            </a:lvl3pPr>
            <a:lvl4pPr marL="1074738" indent="-266700" algn="l" defTabSz="914400" rtl="0" eaLnBrk="1" latinLnBrk="0" hangingPunct="1">
              <a:lnSpc>
                <a:spcPct val="110000"/>
              </a:lnSpc>
              <a:spcBef>
                <a:spcPts val="300"/>
              </a:spcBef>
              <a:buFont typeface="Arial" panose="020B0604020202020204" pitchFamily="34" charset="0"/>
              <a:buChar char="–"/>
              <a:defRPr sz="2000" kern="1200">
                <a:solidFill>
                  <a:schemeClr val="tx1"/>
                </a:solidFill>
                <a:latin typeface="+mn-lt"/>
                <a:ea typeface="+mn-ea"/>
                <a:cs typeface="+mn-cs"/>
              </a:defRPr>
            </a:lvl4pPr>
            <a:lvl5pPr marL="1339850" indent="-265113" algn="l" defTabSz="914400" rtl="0" eaLnBrk="1" latinLnBrk="0" hangingPunct="1">
              <a:lnSpc>
                <a:spcPct val="110000"/>
              </a:lnSpc>
              <a:spcBef>
                <a:spcPts val="3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defRPr/>
            </a:pPr>
            <a:r>
              <a:rPr lang="en-AU" sz="2400">
                <a:solidFill>
                  <a:srgbClr val="000000"/>
                </a:solidFill>
                <a:latin typeface="Tahoma" panose="020B0604030504040204" pitchFamily="34" charset="0"/>
                <a:ea typeface="Tahoma" panose="020B0604030504040204" pitchFamily="34" charset="0"/>
                <a:cs typeface="Tahoma" panose="020B0604030504040204" pitchFamily="34" charset="0"/>
              </a:rPr>
              <a:t>Email: DESConsultations@dss.gov.au</a:t>
            </a:r>
            <a:endParaRPr lang="en-US" sz="2400">
              <a:solidFill>
                <a:srgbClr val="000000"/>
              </a:solidFill>
              <a:latin typeface="Tahoma" panose="020B0604030504040204" pitchFamily="34" charset="0"/>
              <a:ea typeface="Tahoma" panose="020B0604030504040204" pitchFamily="34" charset="0"/>
              <a:cs typeface="Tahoma" panose="020B0604030504040204" pitchFamily="34" charset="0"/>
            </a:endParaRPr>
          </a:p>
        </p:txBody>
      </p:sp>
      <p:sp>
        <p:nvSpPr>
          <p:cNvPr id="2" name="Slide Number Placeholder 1">
            <a:extLst>
              <a:ext uri="{FF2B5EF4-FFF2-40B4-BE49-F238E27FC236}">
                <a16:creationId xmlns:a16="http://schemas.microsoft.com/office/drawing/2014/main" id="{9610697A-267D-F62A-4D11-58AE735F7177}"/>
              </a:ext>
            </a:extLst>
          </p:cNvPr>
          <p:cNvSpPr>
            <a:spLocks noGrp="1"/>
          </p:cNvSpPr>
          <p:nvPr>
            <p:ph type="sldNum" sz="quarter" idx="12"/>
          </p:nvPr>
        </p:nvSpPr>
        <p:spPr/>
        <p:txBody>
          <a:bodyPr/>
          <a:lstStyle/>
          <a:p>
            <a:fld id="{96E69268-9C8B-4EBF-A9EE-DC5DC2D48DC3}" type="slidenum">
              <a:rPr lang="en-US" smtClean="0">
                <a:solidFill>
                  <a:schemeClr val="bg1"/>
                </a:solidFill>
                <a:latin typeface="Tahoma" panose="020B0604030504040204" pitchFamily="34" charset="0"/>
                <a:ea typeface="Tahoma" panose="020B0604030504040204" pitchFamily="34" charset="0"/>
                <a:cs typeface="Tahoma" panose="020B0604030504040204" pitchFamily="34" charset="0"/>
              </a:rPr>
              <a:pPr/>
              <a:t>16</a:t>
            </a:fld>
            <a:endParaRPr lang="en-US">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7278427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07F7BD4-D5BA-0EAD-6BA5-693559D09FFA}"/>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5675685" y="1"/>
            <a:ext cx="6511092" cy="6358679"/>
          </a:xfrm>
          <a:prstGeom prst="rect">
            <a:avLst/>
          </a:prstGeom>
        </p:spPr>
      </p:pic>
      <p:sp>
        <p:nvSpPr>
          <p:cNvPr id="2" name="Title 1">
            <a:extLst>
              <a:ext uri="{FF2B5EF4-FFF2-40B4-BE49-F238E27FC236}">
                <a16:creationId xmlns:a16="http://schemas.microsoft.com/office/drawing/2014/main" id="{BCB81F33-7484-A070-69C9-65E8A42B6F60}"/>
              </a:ext>
            </a:extLst>
          </p:cNvPr>
          <p:cNvSpPr>
            <a:spLocks noGrp="1"/>
          </p:cNvSpPr>
          <p:nvPr>
            <p:ph type="title"/>
          </p:nvPr>
        </p:nvSpPr>
        <p:spPr>
          <a:xfrm>
            <a:off x="721588" y="360001"/>
            <a:ext cx="5064656" cy="1498177"/>
          </a:xfrm>
        </p:spPr>
        <p:txBody>
          <a:bodyPr/>
          <a:lstStyle/>
          <a:p>
            <a:r>
              <a:rPr lang="en-US" sz="4000">
                <a:solidFill>
                  <a:srgbClr val="005568"/>
                </a:solidFill>
                <a:latin typeface="Tahoma" panose="020B0604030504040204" pitchFamily="34" charset="0"/>
                <a:ea typeface="Tahoma" panose="020B0604030504040204" pitchFamily="34" charset="0"/>
                <a:cs typeface="Tahoma" panose="020B0604030504040204" pitchFamily="34" charset="0"/>
              </a:rPr>
              <a:t>Acknowledgement of Country</a:t>
            </a:r>
          </a:p>
        </p:txBody>
      </p:sp>
      <p:pic>
        <p:nvPicPr>
          <p:cNvPr id="7" name="Picture 6" descr="An image of Australia as an indigenous design.">
            <a:extLst>
              <a:ext uri="{FF2B5EF4-FFF2-40B4-BE49-F238E27FC236}">
                <a16:creationId xmlns:a16="http://schemas.microsoft.com/office/drawing/2014/main" id="{55A600D4-D0A3-45BB-03B1-A522E6FBFD3D}"/>
              </a:ext>
            </a:extLst>
          </p:cNvPr>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41589" y="2340000"/>
            <a:ext cx="2747489" cy="2813528"/>
          </a:xfrm>
          <a:prstGeom prst="rect">
            <a:avLst/>
          </a:prstGeom>
        </p:spPr>
      </p:pic>
      <p:sp>
        <p:nvSpPr>
          <p:cNvPr id="6" name="Content Placeholder 2">
            <a:extLst>
              <a:ext uri="{FF2B5EF4-FFF2-40B4-BE49-F238E27FC236}">
                <a16:creationId xmlns:a16="http://schemas.microsoft.com/office/drawing/2014/main" id="{47BAD899-0D35-75B9-804E-00FBEE751D02}"/>
              </a:ext>
            </a:extLst>
          </p:cNvPr>
          <p:cNvSpPr txBox="1">
            <a:spLocks/>
          </p:cNvSpPr>
          <p:nvPr/>
        </p:nvSpPr>
        <p:spPr>
          <a:xfrm>
            <a:off x="3097588" y="2175111"/>
            <a:ext cx="7802382" cy="3714835"/>
          </a:xfrm>
          <a:prstGeom prst="roundRect">
            <a:avLst>
              <a:gd name="adj" fmla="val 23415"/>
            </a:avLst>
          </a:prstGeom>
          <a:solidFill>
            <a:schemeClr val="bg1"/>
          </a:solidFill>
        </p:spPr>
        <p:txBody>
          <a:bodyPr vert="horz" wrap="square" lIns="0" tIns="0" rIns="0" bIns="0" rtlCol="0">
            <a:sp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1">
                    <a:lumMod val="85000"/>
                    <a:lumOff val="15000"/>
                  </a:schemeClr>
                </a:solidFill>
                <a:latin typeface="+mn-lt"/>
                <a:ea typeface="+mn-ea"/>
                <a:cs typeface="+mn-cs"/>
              </a:defRPr>
            </a:lvl1pPr>
            <a:lvl2pPr marL="268288" indent="-268288" algn="l" defTabSz="914400" rtl="0" eaLnBrk="1" latinLnBrk="0" hangingPunct="1">
              <a:lnSpc>
                <a:spcPct val="90000"/>
              </a:lnSpc>
              <a:spcBef>
                <a:spcPts val="1000"/>
              </a:spcBef>
              <a:buFont typeface="Arial" panose="020B0604020202020204" pitchFamily="34" charset="0"/>
              <a:buChar char="•"/>
              <a:defRPr sz="1800" kern="1200">
                <a:solidFill>
                  <a:schemeClr val="tx1">
                    <a:lumMod val="85000"/>
                    <a:lumOff val="15000"/>
                  </a:schemeClr>
                </a:solidFill>
                <a:latin typeface="+mn-lt"/>
                <a:ea typeface="+mn-ea"/>
                <a:cs typeface="+mn-cs"/>
              </a:defRPr>
            </a:lvl2pPr>
            <a:lvl3pPr marL="540000" indent="-270000" algn="l" defTabSz="914400" rtl="0" eaLnBrk="1" latinLnBrk="0" hangingPunct="1">
              <a:lnSpc>
                <a:spcPct val="90000"/>
              </a:lnSpc>
              <a:spcBef>
                <a:spcPts val="1000"/>
              </a:spcBef>
              <a:buFont typeface="Calibri Light" panose="020F0302020204030204" pitchFamily="34" charset="0"/>
              <a:buChar char="−"/>
              <a:defRPr sz="1800" kern="1200">
                <a:solidFill>
                  <a:schemeClr val="tx1">
                    <a:lumMod val="85000"/>
                    <a:lumOff val="15000"/>
                  </a:schemeClr>
                </a:solidFill>
                <a:latin typeface="+mn-lt"/>
                <a:ea typeface="+mn-ea"/>
                <a:cs typeface="+mn-cs"/>
              </a:defRPr>
            </a:lvl3pPr>
            <a:lvl4pPr marL="0" indent="0" algn="l" defTabSz="914400" rtl="0" eaLnBrk="1" latinLnBrk="0" hangingPunct="1">
              <a:lnSpc>
                <a:spcPct val="90000"/>
              </a:lnSpc>
              <a:spcBef>
                <a:spcPts val="1200"/>
              </a:spcBef>
              <a:buFont typeface="Arial" panose="020B0604020202020204" pitchFamily="34" charset="0"/>
              <a:buNone/>
              <a:defRPr sz="2400" b="0" kern="1200">
                <a:solidFill>
                  <a:schemeClr val="accent1"/>
                </a:solidFill>
                <a:latin typeface="+mn-lt"/>
                <a:ea typeface="+mn-ea"/>
                <a:cs typeface="+mn-cs"/>
              </a:defRPr>
            </a:lvl4pPr>
            <a:lvl5pPr marL="268288" indent="-268288" algn="l" defTabSz="914400" rtl="0" eaLnBrk="1" latinLnBrk="0" hangingPunct="1">
              <a:lnSpc>
                <a:spcPct val="90000"/>
              </a:lnSpc>
              <a:spcBef>
                <a:spcPts val="1000"/>
              </a:spcBef>
              <a:buFont typeface="+mj-lt"/>
              <a:buAutoNum type="arabicPeriod"/>
              <a:defRPr sz="1800" kern="1200">
                <a:solidFill>
                  <a:schemeClr val="tx1"/>
                </a:solidFill>
                <a:latin typeface="+mn-lt"/>
                <a:ea typeface="+mn-ea"/>
                <a:cs typeface="+mn-cs"/>
              </a:defRPr>
            </a:lvl5pPr>
            <a:lvl6pPr marL="540000" indent="-270000" algn="l" defTabSz="914400" rtl="0" eaLnBrk="1" latinLnBrk="0" hangingPunct="1">
              <a:lnSpc>
                <a:spcPct val="90000"/>
              </a:lnSpc>
              <a:spcBef>
                <a:spcPts val="1000"/>
              </a:spcBef>
              <a:buFont typeface="+mj-lt"/>
              <a:buAutoNum type="alphaLcPeriod"/>
              <a:defRPr sz="1800" kern="1200">
                <a:solidFill>
                  <a:schemeClr val="tx1">
                    <a:lumMod val="85000"/>
                    <a:lumOff val="15000"/>
                  </a:schemeClr>
                </a:solidFill>
                <a:latin typeface="+mn-lt"/>
                <a:ea typeface="+mn-ea"/>
                <a:cs typeface="+mn-cs"/>
              </a:defRPr>
            </a:lvl6pPr>
            <a:lvl7pPr marL="0" indent="0" algn="l" defTabSz="914400" rtl="0" eaLnBrk="1" latinLnBrk="0" hangingPunct="1">
              <a:lnSpc>
                <a:spcPct val="90000"/>
              </a:lnSpc>
              <a:spcBef>
                <a:spcPts val="500"/>
              </a:spcBef>
              <a:buFont typeface="Arial" panose="020B0604020202020204" pitchFamily="34" charset="0"/>
              <a:buNone/>
              <a:defRPr sz="1800" kern="1200">
                <a:solidFill>
                  <a:schemeClr val="tx1">
                    <a:lumMod val="85000"/>
                    <a:lumOff val="15000"/>
                  </a:schemeClr>
                </a:solidFill>
                <a:latin typeface="+mn-lt"/>
                <a:ea typeface="+mn-ea"/>
                <a:cs typeface="+mn-cs"/>
              </a:defRPr>
            </a:lvl7pPr>
            <a:lvl8pPr marL="0" indent="0" algn="l" defTabSz="914400" rtl="0" eaLnBrk="1" latinLnBrk="0" hangingPunct="1">
              <a:lnSpc>
                <a:spcPct val="90000"/>
              </a:lnSpc>
              <a:spcBef>
                <a:spcPts val="500"/>
              </a:spcBef>
              <a:buFont typeface="Arial" panose="020B0604020202020204" pitchFamily="34" charset="0"/>
              <a:buNone/>
              <a:defRPr sz="1800" kern="1200">
                <a:solidFill>
                  <a:schemeClr val="tx1">
                    <a:lumMod val="85000"/>
                    <a:lumOff val="15000"/>
                  </a:schemeClr>
                </a:solidFill>
                <a:latin typeface="+mn-lt"/>
                <a:ea typeface="+mn-ea"/>
                <a:cs typeface="+mn-cs"/>
              </a:defRPr>
            </a:lvl8pPr>
            <a:lvl9pPr marL="0" indent="0" algn="l" defTabSz="914400" rtl="0" eaLnBrk="1" latinLnBrk="0" hangingPunct="1">
              <a:lnSpc>
                <a:spcPct val="90000"/>
              </a:lnSpc>
              <a:spcBef>
                <a:spcPts val="500"/>
              </a:spcBef>
              <a:buFont typeface="Arial" panose="020B0604020202020204" pitchFamily="34" charset="0"/>
              <a:buNone/>
              <a:defRPr sz="1800" kern="1200">
                <a:solidFill>
                  <a:schemeClr val="tx1">
                    <a:lumMod val="85000"/>
                    <a:lumOff val="15000"/>
                  </a:schemeClr>
                </a:solidFill>
                <a:latin typeface="+mn-lt"/>
                <a:ea typeface="+mn-ea"/>
                <a:cs typeface="+mn-cs"/>
              </a:defRPr>
            </a:lvl9pPr>
          </a:lstStyle>
          <a:p>
            <a:pPr>
              <a:lnSpc>
                <a:spcPct val="110000"/>
              </a:lnSpc>
              <a:spcBef>
                <a:spcPts val="600"/>
              </a:spcBef>
              <a:defRPr/>
            </a:pPr>
            <a:r>
              <a:rPr lang="en-AU" sz="2400" i="1">
                <a:latin typeface="Tahoma"/>
                <a:cs typeface="Segoe UI"/>
              </a:rPr>
              <a:t>The Department of Social Services acknowledges the traditional custodians of the land on which we meet today and their connections to land, water, culture and community. </a:t>
            </a:r>
            <a:br>
              <a:rPr lang="en-AU" sz="2400" i="1">
                <a:latin typeface="Tahoma"/>
                <a:cs typeface="Segoe UI"/>
              </a:rPr>
            </a:br>
            <a:br>
              <a:rPr lang="en-AU" sz="2400" i="1">
                <a:latin typeface="Tahoma"/>
                <a:cs typeface="Segoe UI"/>
              </a:rPr>
            </a:br>
            <a:r>
              <a:rPr lang="en-AU" sz="2400" i="1">
                <a:latin typeface="Tahoma"/>
                <a:cs typeface="Segoe UI"/>
              </a:rPr>
              <a:t>We pay our respects to the elders past and present and extend that respect to all Aboriginal and Torres Strait Islander peoples today.</a:t>
            </a:r>
            <a:endParaRPr lang="en-AU" sz="2000">
              <a:latin typeface="Segoe UI"/>
              <a:cs typeface="Segoe UI"/>
            </a:endParaRPr>
          </a:p>
        </p:txBody>
      </p:sp>
      <p:pic>
        <p:nvPicPr>
          <p:cNvPr id="3" name="Picture 2">
            <a:extLst>
              <a:ext uri="{FF2B5EF4-FFF2-40B4-BE49-F238E27FC236}">
                <a16:creationId xmlns:a16="http://schemas.microsoft.com/office/drawing/2014/main" id="{C376A8BC-5D90-7C4E-F39B-9ABCE4302B0F}"/>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2520" y="5224130"/>
            <a:ext cx="12186960" cy="1633870"/>
          </a:xfrm>
          <a:prstGeom prst="rect">
            <a:avLst/>
          </a:prstGeom>
        </p:spPr>
      </p:pic>
    </p:spTree>
    <p:extLst>
      <p:ext uri="{BB962C8B-B14F-4D97-AF65-F5344CB8AC3E}">
        <p14:creationId xmlns:p14="http://schemas.microsoft.com/office/powerpoint/2010/main" val="33161205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7846741-6686-F47D-518C-934B85005699}"/>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588" y="6028"/>
            <a:ext cx="12188825" cy="6845945"/>
          </a:xfrm>
          <a:prstGeom prst="rect">
            <a:avLst/>
          </a:prstGeom>
        </p:spPr>
      </p:pic>
      <p:sp>
        <p:nvSpPr>
          <p:cNvPr id="74" name="Title 1">
            <a:extLst>
              <a:ext uri="{FF2B5EF4-FFF2-40B4-BE49-F238E27FC236}">
                <a16:creationId xmlns:a16="http://schemas.microsoft.com/office/drawing/2014/main" id="{B458C209-B5BE-AE80-18CF-2EB7C9BECCCA}"/>
              </a:ext>
            </a:extLst>
          </p:cNvPr>
          <p:cNvSpPr txBox="1">
            <a:spLocks noGrp="1"/>
          </p:cNvSpPr>
          <p:nvPr>
            <p:ph type="title" idx="4294967295"/>
          </p:nvPr>
        </p:nvSpPr>
        <p:spPr>
          <a:xfrm>
            <a:off x="908019" y="554383"/>
            <a:ext cx="5829118" cy="67448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14400" rtl="0" eaLnBrk="1" latinLnBrk="0" hangingPunct="1">
              <a:lnSpc>
                <a:spcPct val="110000"/>
              </a:lnSpc>
              <a:spcBef>
                <a:spcPct val="0"/>
              </a:spcBef>
              <a:buNone/>
              <a:defRPr sz="4000" b="0" i="1" kern="1200">
                <a:solidFill>
                  <a:schemeClr val="accent1"/>
                </a:solidFill>
                <a:latin typeface="+mj-lt"/>
                <a:ea typeface="+mj-ea"/>
                <a:cs typeface="+mj-cs"/>
              </a:defRPr>
            </a:lvl1pPr>
          </a:lstStyle>
          <a:p>
            <a:pPr>
              <a:defRPr/>
            </a:pPr>
            <a:r>
              <a:rPr lang="en-AU" sz="4400" i="0">
                <a:solidFill>
                  <a:srgbClr val="005568"/>
                </a:solidFill>
                <a:latin typeface="Tahoma" panose="020B0604030504040204" pitchFamily="34" charset="0"/>
                <a:ea typeface="Tahoma" panose="020B0604030504040204" pitchFamily="34" charset="0"/>
                <a:cs typeface="Tahoma" panose="020B0604030504040204" pitchFamily="34" charset="0"/>
              </a:rPr>
              <a:t>Probity Statement</a:t>
            </a:r>
          </a:p>
        </p:txBody>
      </p:sp>
      <p:sp>
        <p:nvSpPr>
          <p:cNvPr id="4" name="Content Placeholder 2">
            <a:extLst>
              <a:ext uri="{FF2B5EF4-FFF2-40B4-BE49-F238E27FC236}">
                <a16:creationId xmlns:a16="http://schemas.microsoft.com/office/drawing/2014/main" id="{67645BFC-3638-780F-2F44-4F0E0DF628AF}"/>
              </a:ext>
            </a:extLst>
          </p:cNvPr>
          <p:cNvSpPr txBox="1">
            <a:spLocks/>
          </p:cNvSpPr>
          <p:nvPr/>
        </p:nvSpPr>
        <p:spPr>
          <a:xfrm>
            <a:off x="1010174" y="1654555"/>
            <a:ext cx="9929925" cy="4454681"/>
          </a:xfrm>
          <a:prstGeom prst="rect">
            <a:avLst/>
          </a:prstGeom>
          <a:noFill/>
        </p:spPr>
        <p:txBody>
          <a:bodyPr vert="horz" wrap="square" lIns="0" tIns="0" rIns="0" bIns="0" rtlCol="0">
            <a:sp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1">
                    <a:lumMod val="85000"/>
                    <a:lumOff val="15000"/>
                  </a:schemeClr>
                </a:solidFill>
                <a:latin typeface="+mn-lt"/>
                <a:ea typeface="+mn-ea"/>
                <a:cs typeface="+mn-cs"/>
              </a:defRPr>
            </a:lvl1pPr>
            <a:lvl2pPr marL="268288" indent="-268288" algn="l" defTabSz="914400" rtl="0" eaLnBrk="1" latinLnBrk="0" hangingPunct="1">
              <a:lnSpc>
                <a:spcPct val="90000"/>
              </a:lnSpc>
              <a:spcBef>
                <a:spcPts val="1000"/>
              </a:spcBef>
              <a:buFont typeface="Arial" panose="020B0604020202020204" pitchFamily="34" charset="0"/>
              <a:buChar char="•"/>
              <a:defRPr sz="1800" kern="1200">
                <a:solidFill>
                  <a:schemeClr val="tx1">
                    <a:lumMod val="85000"/>
                    <a:lumOff val="15000"/>
                  </a:schemeClr>
                </a:solidFill>
                <a:latin typeface="+mn-lt"/>
                <a:ea typeface="+mn-ea"/>
                <a:cs typeface="+mn-cs"/>
              </a:defRPr>
            </a:lvl2pPr>
            <a:lvl3pPr marL="540000" indent="-270000" algn="l" defTabSz="914400" rtl="0" eaLnBrk="1" latinLnBrk="0" hangingPunct="1">
              <a:lnSpc>
                <a:spcPct val="90000"/>
              </a:lnSpc>
              <a:spcBef>
                <a:spcPts val="1000"/>
              </a:spcBef>
              <a:buFont typeface="Calibri Light" panose="020F0302020204030204" pitchFamily="34" charset="0"/>
              <a:buChar char="−"/>
              <a:defRPr sz="1800" kern="1200">
                <a:solidFill>
                  <a:schemeClr val="tx1">
                    <a:lumMod val="85000"/>
                    <a:lumOff val="15000"/>
                  </a:schemeClr>
                </a:solidFill>
                <a:latin typeface="+mn-lt"/>
                <a:ea typeface="+mn-ea"/>
                <a:cs typeface="+mn-cs"/>
              </a:defRPr>
            </a:lvl3pPr>
            <a:lvl4pPr marL="0" indent="0" algn="l" defTabSz="914400" rtl="0" eaLnBrk="1" latinLnBrk="0" hangingPunct="1">
              <a:lnSpc>
                <a:spcPct val="90000"/>
              </a:lnSpc>
              <a:spcBef>
                <a:spcPts val="1200"/>
              </a:spcBef>
              <a:buFont typeface="Arial" panose="020B0604020202020204" pitchFamily="34" charset="0"/>
              <a:buNone/>
              <a:defRPr sz="2400" b="0" kern="1200">
                <a:solidFill>
                  <a:schemeClr val="accent1"/>
                </a:solidFill>
                <a:latin typeface="+mn-lt"/>
                <a:ea typeface="+mn-ea"/>
                <a:cs typeface="+mn-cs"/>
              </a:defRPr>
            </a:lvl4pPr>
            <a:lvl5pPr marL="268288" indent="-268288" algn="l" defTabSz="914400" rtl="0" eaLnBrk="1" latinLnBrk="0" hangingPunct="1">
              <a:lnSpc>
                <a:spcPct val="90000"/>
              </a:lnSpc>
              <a:spcBef>
                <a:spcPts val="1000"/>
              </a:spcBef>
              <a:buFont typeface="+mj-lt"/>
              <a:buAutoNum type="arabicPeriod"/>
              <a:defRPr sz="1800" kern="1200">
                <a:solidFill>
                  <a:schemeClr val="tx1"/>
                </a:solidFill>
                <a:latin typeface="+mn-lt"/>
                <a:ea typeface="+mn-ea"/>
                <a:cs typeface="+mn-cs"/>
              </a:defRPr>
            </a:lvl5pPr>
            <a:lvl6pPr marL="540000" indent="-270000" algn="l" defTabSz="914400" rtl="0" eaLnBrk="1" latinLnBrk="0" hangingPunct="1">
              <a:lnSpc>
                <a:spcPct val="90000"/>
              </a:lnSpc>
              <a:spcBef>
                <a:spcPts val="1000"/>
              </a:spcBef>
              <a:buFont typeface="+mj-lt"/>
              <a:buAutoNum type="alphaLcPeriod"/>
              <a:defRPr sz="1800" kern="1200">
                <a:solidFill>
                  <a:schemeClr val="tx1">
                    <a:lumMod val="85000"/>
                    <a:lumOff val="15000"/>
                  </a:schemeClr>
                </a:solidFill>
                <a:latin typeface="+mn-lt"/>
                <a:ea typeface="+mn-ea"/>
                <a:cs typeface="+mn-cs"/>
              </a:defRPr>
            </a:lvl6pPr>
            <a:lvl7pPr marL="0" indent="0" algn="l" defTabSz="914400" rtl="0" eaLnBrk="1" latinLnBrk="0" hangingPunct="1">
              <a:lnSpc>
                <a:spcPct val="90000"/>
              </a:lnSpc>
              <a:spcBef>
                <a:spcPts val="500"/>
              </a:spcBef>
              <a:buFont typeface="Arial" panose="020B0604020202020204" pitchFamily="34" charset="0"/>
              <a:buNone/>
              <a:defRPr sz="1800" kern="1200">
                <a:solidFill>
                  <a:schemeClr val="tx1">
                    <a:lumMod val="85000"/>
                    <a:lumOff val="15000"/>
                  </a:schemeClr>
                </a:solidFill>
                <a:latin typeface="+mn-lt"/>
                <a:ea typeface="+mn-ea"/>
                <a:cs typeface="+mn-cs"/>
              </a:defRPr>
            </a:lvl7pPr>
            <a:lvl8pPr marL="0" indent="0" algn="l" defTabSz="914400" rtl="0" eaLnBrk="1" latinLnBrk="0" hangingPunct="1">
              <a:lnSpc>
                <a:spcPct val="90000"/>
              </a:lnSpc>
              <a:spcBef>
                <a:spcPts val="500"/>
              </a:spcBef>
              <a:buFont typeface="Arial" panose="020B0604020202020204" pitchFamily="34" charset="0"/>
              <a:buNone/>
              <a:defRPr sz="1800" kern="1200">
                <a:solidFill>
                  <a:schemeClr val="tx1">
                    <a:lumMod val="85000"/>
                    <a:lumOff val="15000"/>
                  </a:schemeClr>
                </a:solidFill>
                <a:latin typeface="+mn-lt"/>
                <a:ea typeface="+mn-ea"/>
                <a:cs typeface="+mn-cs"/>
              </a:defRPr>
            </a:lvl8pPr>
            <a:lvl9pPr marL="0" indent="0" algn="l" defTabSz="914400" rtl="0" eaLnBrk="1" latinLnBrk="0" hangingPunct="1">
              <a:lnSpc>
                <a:spcPct val="90000"/>
              </a:lnSpc>
              <a:spcBef>
                <a:spcPts val="500"/>
              </a:spcBef>
              <a:buFont typeface="Arial" panose="020B0604020202020204" pitchFamily="34" charset="0"/>
              <a:buNone/>
              <a:defRPr sz="1800" kern="1200">
                <a:solidFill>
                  <a:schemeClr val="tx1">
                    <a:lumMod val="85000"/>
                    <a:lumOff val="15000"/>
                  </a:schemeClr>
                </a:solidFill>
                <a:latin typeface="+mn-lt"/>
                <a:ea typeface="+mn-ea"/>
                <a:cs typeface="+mn-cs"/>
              </a:defRPr>
            </a:lvl9pPr>
          </a:lstStyle>
          <a:p>
            <a:pPr>
              <a:lnSpc>
                <a:spcPct val="110000"/>
              </a:lnSpc>
              <a:spcBef>
                <a:spcPts val="0"/>
              </a:spcBef>
              <a:defRPr/>
            </a:pPr>
            <a:r>
              <a:rPr lang="en-AU" sz="2400" i="1">
                <a:latin typeface="Tahoma" panose="020B0604030504040204" pitchFamily="34" charset="0"/>
                <a:ea typeface="Tahoma" panose="020B0604030504040204" pitchFamily="34" charset="0"/>
                <a:cs typeface="Tahoma" panose="020B0604030504040204" pitchFamily="34" charset="0"/>
              </a:rPr>
              <a:t>The Department of Social Services is </a:t>
            </a:r>
            <a:r>
              <a:rPr lang="en-AU" sz="2400" i="1">
                <a:solidFill>
                  <a:srgbClr val="000000"/>
                </a:solidFill>
                <a:latin typeface="Tahoma" panose="020B0604030504040204" pitchFamily="34" charset="0"/>
                <a:ea typeface="Tahoma" panose="020B0604030504040204" pitchFamily="34" charset="0"/>
                <a:cs typeface="Tahoma" panose="020B0604030504040204" pitchFamily="34" charset="0"/>
              </a:rPr>
              <a:t>committed to conducting a fair, honest, and transparent process for the design and implementation of the new specialist disability employment program and related services.</a:t>
            </a:r>
            <a:endParaRPr lang="en-US" sz="2400" i="1">
              <a:solidFill>
                <a:srgbClr val="444444"/>
              </a:solidFill>
              <a:latin typeface="Tahoma" panose="020B0604030504040204" pitchFamily="34" charset="0"/>
              <a:ea typeface="Tahoma" panose="020B0604030504040204" pitchFamily="34" charset="0"/>
              <a:cs typeface="Tahoma" panose="020B0604030504040204" pitchFamily="34" charset="0"/>
            </a:endParaRPr>
          </a:p>
          <a:p>
            <a:pPr>
              <a:lnSpc>
                <a:spcPct val="100000"/>
              </a:lnSpc>
              <a:spcBef>
                <a:spcPts val="0"/>
              </a:spcBef>
              <a:defRPr/>
            </a:pPr>
            <a:endParaRPr lang="en-AU" sz="2400" i="1">
              <a:solidFill>
                <a:srgbClr val="444444"/>
              </a:solidFill>
              <a:latin typeface="Tahoma" panose="020B0604030504040204" pitchFamily="34" charset="0"/>
              <a:ea typeface="Tahoma" panose="020B0604030504040204" pitchFamily="34" charset="0"/>
              <a:cs typeface="Tahoma" panose="020B0604030504040204" pitchFamily="34" charset="0"/>
            </a:endParaRPr>
          </a:p>
          <a:p>
            <a:pPr>
              <a:lnSpc>
                <a:spcPct val="100000"/>
              </a:lnSpc>
              <a:spcBef>
                <a:spcPts val="0"/>
              </a:spcBef>
              <a:defRPr/>
            </a:pPr>
            <a:r>
              <a:rPr lang="en-AU" sz="2400" i="1">
                <a:solidFill>
                  <a:srgbClr val="000000"/>
                </a:solidFill>
                <a:latin typeface="Tahoma" panose="020B0604030504040204" pitchFamily="34" charset="0"/>
                <a:ea typeface="Tahoma" panose="020B0604030504040204" pitchFamily="34" charset="0"/>
                <a:cs typeface="Tahoma" panose="020B0604030504040204" pitchFamily="34" charset="0"/>
              </a:rPr>
              <a:t>For today's event, this means that:</a:t>
            </a:r>
            <a:endParaRPr lang="en-AU" sz="2400" i="1">
              <a:solidFill>
                <a:srgbClr val="005A70"/>
              </a:solidFill>
              <a:latin typeface="Tahoma" panose="020B0604030504040204" pitchFamily="34" charset="0"/>
              <a:ea typeface="Tahoma" panose="020B0604030504040204" pitchFamily="34" charset="0"/>
              <a:cs typeface="Tahoma" panose="020B0604030504040204" pitchFamily="34" charset="0"/>
            </a:endParaRPr>
          </a:p>
          <a:p>
            <a:pPr marL="609600" lvl="1" indent="-342900" defTabSz="1218987">
              <a:lnSpc>
                <a:spcPct val="110000"/>
              </a:lnSpc>
              <a:spcBef>
                <a:spcPts val="600"/>
              </a:spcBef>
              <a:buFont typeface="Tahoma" panose="020B0604030504040204" pitchFamily="34" charset="0"/>
              <a:buChar char="-"/>
              <a:defRPr/>
            </a:pPr>
            <a:r>
              <a:rPr lang="en-AU" sz="2400" i="1">
                <a:solidFill>
                  <a:srgbClr val="000000"/>
                </a:solidFill>
                <a:latin typeface="Tahoma" panose="020B0604030504040204" pitchFamily="34" charset="0"/>
                <a:ea typeface="Tahoma" panose="020B0604030504040204" pitchFamily="34" charset="0"/>
                <a:cs typeface="Tahoma" panose="020B0604030504040204" pitchFamily="34" charset="0"/>
              </a:rPr>
              <a:t>this </a:t>
            </a:r>
            <a:r>
              <a:rPr lang="en-AU" sz="2400" i="1">
                <a:solidFill>
                  <a:schemeClr val="tx1"/>
                </a:solidFill>
                <a:latin typeface="Tahoma" panose="020B0604030504040204" pitchFamily="34" charset="0"/>
                <a:ea typeface="Tahoma" panose="020B0604030504040204" pitchFamily="34" charset="0"/>
                <a:cs typeface="Tahoma" panose="020B0604030504040204" pitchFamily="34" charset="0"/>
              </a:rPr>
              <a:t>presentation will be made publicly available on the </a:t>
            </a:r>
            <a:br>
              <a:rPr lang="en-AU" sz="2400" i="1">
                <a:solidFill>
                  <a:schemeClr val="tx1"/>
                </a:solidFill>
                <a:latin typeface="Tahoma" panose="020B0604030504040204" pitchFamily="34" charset="0"/>
                <a:ea typeface="Tahoma" panose="020B0604030504040204" pitchFamily="34" charset="0"/>
                <a:cs typeface="Tahoma" panose="020B0604030504040204" pitchFamily="34" charset="0"/>
              </a:rPr>
            </a:br>
            <a:r>
              <a:rPr lang="en-AU" sz="2400" i="1">
                <a:solidFill>
                  <a:schemeClr val="tx1"/>
                </a:solidFill>
                <a:latin typeface="Tahoma" panose="020B0604030504040204" pitchFamily="34" charset="0"/>
                <a:ea typeface="Tahoma" panose="020B0604030504040204" pitchFamily="34" charset="0"/>
                <a:cs typeface="Tahoma" panose="020B0604030504040204" pitchFamily="34" charset="0"/>
              </a:rPr>
              <a:t>DSS Engage website</a:t>
            </a:r>
          </a:p>
          <a:p>
            <a:pPr marL="609600" lvl="1" indent="-342900" defTabSz="1218987">
              <a:lnSpc>
                <a:spcPct val="110000"/>
              </a:lnSpc>
              <a:spcBef>
                <a:spcPts val="600"/>
              </a:spcBef>
              <a:buFont typeface="Tahoma" panose="020B0604030504040204" pitchFamily="34" charset="0"/>
              <a:buChar char="-"/>
              <a:defRPr/>
            </a:pPr>
            <a:r>
              <a:rPr lang="en-AU" sz="2400" i="1">
                <a:solidFill>
                  <a:schemeClr val="tx1"/>
                </a:solidFill>
                <a:latin typeface="Tahoma" panose="020B0604030504040204" pitchFamily="34" charset="0"/>
                <a:ea typeface="Tahoma" panose="020B0604030504040204" pitchFamily="34" charset="0"/>
                <a:cs typeface="Tahoma" panose="020B0604030504040204" pitchFamily="34" charset="0"/>
              </a:rPr>
              <a:t>any views </a:t>
            </a:r>
            <a:r>
              <a:rPr lang="en-AU" sz="2400" i="1">
                <a:solidFill>
                  <a:srgbClr val="000000"/>
                </a:solidFill>
                <a:latin typeface="Tahoma" panose="020B0604030504040204" pitchFamily="34" charset="0"/>
                <a:ea typeface="Tahoma" panose="020B0604030504040204" pitchFamily="34" charset="0"/>
                <a:cs typeface="Tahoma" panose="020B0604030504040204" pitchFamily="34" charset="0"/>
              </a:rPr>
              <a:t>expressed, or information provided, by attendees to this event will be considered, along with the views expressed and information provided by other stakeholders.</a:t>
            </a:r>
            <a:br>
              <a:rPr lang="en-AU" sz="2400" i="1">
                <a:latin typeface="Tahoma" panose="020B0604030504040204" pitchFamily="34" charset="0"/>
                <a:ea typeface="Tahoma" panose="020B0604030504040204" pitchFamily="34" charset="0"/>
                <a:cs typeface="Tahoma" panose="020B0604030504040204" pitchFamily="34" charset="0"/>
              </a:rPr>
            </a:br>
            <a:endParaRPr lang="en-AU" sz="2000" i="1">
              <a:latin typeface="Tahoma" panose="020B0604030504040204" pitchFamily="34" charset="0"/>
              <a:ea typeface="Tahoma" panose="020B0604030504040204" pitchFamily="34" charset="0"/>
              <a:cs typeface="Tahoma" panose="020B0604030504040204" pitchFamily="34" charset="0"/>
            </a:endParaRPr>
          </a:p>
        </p:txBody>
      </p:sp>
      <p:sp>
        <p:nvSpPr>
          <p:cNvPr id="2" name="Slide Number Placeholder 1">
            <a:extLst>
              <a:ext uri="{FF2B5EF4-FFF2-40B4-BE49-F238E27FC236}">
                <a16:creationId xmlns:a16="http://schemas.microsoft.com/office/drawing/2014/main" id="{2EBC7960-B14F-08EF-B978-B59F6700DC8C}"/>
              </a:ext>
              <a:ext uri="{C183D7F6-B498-43B3-948B-1728B52AA6E4}">
                <adec:decorative xmlns:adec="http://schemas.microsoft.com/office/drawing/2017/decorative" val="1"/>
              </a:ext>
            </a:extLst>
          </p:cNvPr>
          <p:cNvSpPr>
            <a:spLocks noGrp="1"/>
          </p:cNvSpPr>
          <p:nvPr>
            <p:ph type="sldNum" sz="quarter" idx="12"/>
          </p:nvPr>
        </p:nvSpPr>
        <p:spPr/>
        <p:txBody>
          <a:bodyPr/>
          <a:lstStyle/>
          <a:p>
            <a:fld id="{96E69268-9C8B-4EBF-A9EE-DC5DC2D48DC3}" type="slidenum">
              <a:rPr lang="en-US" smtClean="0">
                <a:solidFill>
                  <a:schemeClr val="bg1"/>
                </a:solidFill>
                <a:latin typeface="Tahoma" panose="020B0604030504040204" pitchFamily="34" charset="0"/>
                <a:ea typeface="Tahoma" panose="020B0604030504040204" pitchFamily="34" charset="0"/>
                <a:cs typeface="Tahoma" panose="020B0604030504040204" pitchFamily="34" charset="0"/>
              </a:rPr>
              <a:pPr/>
              <a:t>3</a:t>
            </a:fld>
            <a:endParaRPr lang="en-US">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4175220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962F31C-B8F4-5909-191C-1E62607E313D}"/>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9840844" y="0"/>
            <a:ext cx="2346960" cy="6858000"/>
          </a:xfrm>
          <a:prstGeom prst="rect">
            <a:avLst/>
          </a:prstGeom>
        </p:spPr>
      </p:pic>
      <p:pic>
        <p:nvPicPr>
          <p:cNvPr id="3" name="Picture 2">
            <a:extLst>
              <a:ext uri="{FF2B5EF4-FFF2-40B4-BE49-F238E27FC236}">
                <a16:creationId xmlns:a16="http://schemas.microsoft.com/office/drawing/2014/main" id="{86103812-13F7-866A-9445-4ACAF14A7A49}"/>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9843251" y="5224130"/>
            <a:ext cx="2347163" cy="1633870"/>
          </a:xfrm>
          <a:prstGeom prst="rect">
            <a:avLst/>
          </a:prstGeom>
        </p:spPr>
      </p:pic>
      <p:sp>
        <p:nvSpPr>
          <p:cNvPr id="59" name="Title 1">
            <a:extLst>
              <a:ext uri="{FF2B5EF4-FFF2-40B4-BE49-F238E27FC236}">
                <a16:creationId xmlns:a16="http://schemas.microsoft.com/office/drawing/2014/main" id="{2DF406A6-FB99-C94F-6044-3F5E1DCD29E3}"/>
              </a:ext>
            </a:extLst>
          </p:cNvPr>
          <p:cNvSpPr>
            <a:spLocks noGrp="1"/>
          </p:cNvSpPr>
          <p:nvPr>
            <p:ph type="title"/>
          </p:nvPr>
        </p:nvSpPr>
        <p:spPr>
          <a:xfrm>
            <a:off x="756308" y="383987"/>
            <a:ext cx="10969943" cy="711081"/>
          </a:xfrm>
        </p:spPr>
        <p:txBody>
          <a:bodyPr/>
          <a:lstStyle/>
          <a:p>
            <a:pPr>
              <a:lnSpc>
                <a:spcPct val="110000"/>
              </a:lnSpc>
              <a:defRPr/>
            </a:pPr>
            <a:r>
              <a:rPr lang="en-US" sz="4400">
                <a:solidFill>
                  <a:srgbClr val="005568"/>
                </a:solidFill>
                <a:latin typeface="Tahoma" panose="020B0604030504040204" pitchFamily="34" charset="0"/>
                <a:ea typeface="Tahoma" panose="020B0604030504040204" pitchFamily="34" charset="0"/>
                <a:cs typeface="Tahoma" panose="020B0604030504040204" pitchFamily="34" charset="0"/>
              </a:rPr>
              <a:t>Overview</a:t>
            </a:r>
          </a:p>
        </p:txBody>
      </p:sp>
      <p:sp>
        <p:nvSpPr>
          <p:cNvPr id="21" name="Content Placeholder 2">
            <a:extLst>
              <a:ext uri="{FF2B5EF4-FFF2-40B4-BE49-F238E27FC236}">
                <a16:creationId xmlns:a16="http://schemas.microsoft.com/office/drawing/2014/main" id="{79FBF789-31BC-5521-5EE9-1973D548FCB0}"/>
              </a:ext>
            </a:extLst>
          </p:cNvPr>
          <p:cNvSpPr txBox="1">
            <a:spLocks/>
          </p:cNvSpPr>
          <p:nvPr/>
        </p:nvSpPr>
        <p:spPr>
          <a:xfrm>
            <a:off x="712411" y="1479055"/>
            <a:ext cx="5814874" cy="3413820"/>
          </a:xfrm>
          <a:prstGeom prst="rect">
            <a:avLst/>
          </a:prstGeom>
          <a:noFill/>
        </p:spPr>
        <p:txBody>
          <a:bodyPr vert="horz" wrap="square" lIns="0" tIns="0" rIns="0" bIns="0" rtlCol="0" anchor="t">
            <a:sp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1">
                    <a:lumMod val="85000"/>
                    <a:lumOff val="15000"/>
                  </a:schemeClr>
                </a:solidFill>
                <a:latin typeface="+mn-lt"/>
                <a:ea typeface="+mn-ea"/>
                <a:cs typeface="+mn-cs"/>
              </a:defRPr>
            </a:lvl1pPr>
            <a:lvl2pPr marL="268288" indent="-268288" algn="l" defTabSz="914400" rtl="0" eaLnBrk="1" latinLnBrk="0" hangingPunct="1">
              <a:lnSpc>
                <a:spcPct val="90000"/>
              </a:lnSpc>
              <a:spcBef>
                <a:spcPts val="1000"/>
              </a:spcBef>
              <a:buFont typeface="Arial" panose="020B0604020202020204" pitchFamily="34" charset="0"/>
              <a:buChar char="•"/>
              <a:defRPr sz="1800" kern="1200">
                <a:solidFill>
                  <a:schemeClr val="tx1">
                    <a:lumMod val="85000"/>
                    <a:lumOff val="15000"/>
                  </a:schemeClr>
                </a:solidFill>
                <a:latin typeface="+mn-lt"/>
                <a:ea typeface="+mn-ea"/>
                <a:cs typeface="+mn-cs"/>
              </a:defRPr>
            </a:lvl2pPr>
            <a:lvl3pPr marL="540000" indent="-270000" algn="l" defTabSz="914400" rtl="0" eaLnBrk="1" latinLnBrk="0" hangingPunct="1">
              <a:lnSpc>
                <a:spcPct val="90000"/>
              </a:lnSpc>
              <a:spcBef>
                <a:spcPts val="1000"/>
              </a:spcBef>
              <a:buFont typeface="Calibri Light" panose="020F0302020204030204" pitchFamily="34" charset="0"/>
              <a:buChar char="−"/>
              <a:defRPr sz="1800" kern="1200">
                <a:solidFill>
                  <a:schemeClr val="tx1">
                    <a:lumMod val="85000"/>
                    <a:lumOff val="15000"/>
                  </a:schemeClr>
                </a:solidFill>
                <a:latin typeface="+mn-lt"/>
                <a:ea typeface="+mn-ea"/>
                <a:cs typeface="+mn-cs"/>
              </a:defRPr>
            </a:lvl3pPr>
            <a:lvl4pPr marL="0" indent="0" algn="l" defTabSz="914400" rtl="0" eaLnBrk="1" latinLnBrk="0" hangingPunct="1">
              <a:lnSpc>
                <a:spcPct val="90000"/>
              </a:lnSpc>
              <a:spcBef>
                <a:spcPts val="1200"/>
              </a:spcBef>
              <a:buFont typeface="Arial" panose="020B0604020202020204" pitchFamily="34" charset="0"/>
              <a:buNone/>
              <a:defRPr sz="2400" b="0" kern="1200">
                <a:solidFill>
                  <a:schemeClr val="accent1"/>
                </a:solidFill>
                <a:latin typeface="+mn-lt"/>
                <a:ea typeface="+mn-ea"/>
                <a:cs typeface="+mn-cs"/>
              </a:defRPr>
            </a:lvl4pPr>
            <a:lvl5pPr marL="268288" indent="-268288" algn="l" defTabSz="914400" rtl="0" eaLnBrk="1" latinLnBrk="0" hangingPunct="1">
              <a:lnSpc>
                <a:spcPct val="90000"/>
              </a:lnSpc>
              <a:spcBef>
                <a:spcPts val="1000"/>
              </a:spcBef>
              <a:buFont typeface="+mj-lt"/>
              <a:buAutoNum type="arabicPeriod"/>
              <a:defRPr sz="1800" kern="1200">
                <a:solidFill>
                  <a:schemeClr val="tx1"/>
                </a:solidFill>
                <a:latin typeface="+mn-lt"/>
                <a:ea typeface="+mn-ea"/>
                <a:cs typeface="+mn-cs"/>
              </a:defRPr>
            </a:lvl5pPr>
            <a:lvl6pPr marL="540000" indent="-270000" algn="l" defTabSz="914400" rtl="0" eaLnBrk="1" latinLnBrk="0" hangingPunct="1">
              <a:lnSpc>
                <a:spcPct val="90000"/>
              </a:lnSpc>
              <a:spcBef>
                <a:spcPts val="1000"/>
              </a:spcBef>
              <a:buFont typeface="+mj-lt"/>
              <a:buAutoNum type="alphaLcPeriod"/>
              <a:defRPr sz="1800" kern="1200">
                <a:solidFill>
                  <a:schemeClr val="tx1">
                    <a:lumMod val="85000"/>
                    <a:lumOff val="15000"/>
                  </a:schemeClr>
                </a:solidFill>
                <a:latin typeface="+mn-lt"/>
                <a:ea typeface="+mn-ea"/>
                <a:cs typeface="+mn-cs"/>
              </a:defRPr>
            </a:lvl6pPr>
            <a:lvl7pPr marL="0" indent="0" algn="l" defTabSz="914400" rtl="0" eaLnBrk="1" latinLnBrk="0" hangingPunct="1">
              <a:lnSpc>
                <a:spcPct val="90000"/>
              </a:lnSpc>
              <a:spcBef>
                <a:spcPts val="500"/>
              </a:spcBef>
              <a:buFont typeface="Arial" panose="020B0604020202020204" pitchFamily="34" charset="0"/>
              <a:buNone/>
              <a:defRPr sz="1800" kern="1200">
                <a:solidFill>
                  <a:schemeClr val="tx1">
                    <a:lumMod val="85000"/>
                    <a:lumOff val="15000"/>
                  </a:schemeClr>
                </a:solidFill>
                <a:latin typeface="+mn-lt"/>
                <a:ea typeface="+mn-ea"/>
                <a:cs typeface="+mn-cs"/>
              </a:defRPr>
            </a:lvl7pPr>
            <a:lvl8pPr marL="0" indent="0" algn="l" defTabSz="914400" rtl="0" eaLnBrk="1" latinLnBrk="0" hangingPunct="1">
              <a:lnSpc>
                <a:spcPct val="90000"/>
              </a:lnSpc>
              <a:spcBef>
                <a:spcPts val="500"/>
              </a:spcBef>
              <a:buFont typeface="Arial" panose="020B0604020202020204" pitchFamily="34" charset="0"/>
              <a:buNone/>
              <a:defRPr sz="1800" kern="1200">
                <a:solidFill>
                  <a:schemeClr val="tx1">
                    <a:lumMod val="85000"/>
                    <a:lumOff val="15000"/>
                  </a:schemeClr>
                </a:solidFill>
                <a:latin typeface="+mn-lt"/>
                <a:ea typeface="+mn-ea"/>
                <a:cs typeface="+mn-cs"/>
              </a:defRPr>
            </a:lvl8pPr>
            <a:lvl9pPr marL="0" indent="0" algn="l" defTabSz="914400" rtl="0" eaLnBrk="1" latinLnBrk="0" hangingPunct="1">
              <a:lnSpc>
                <a:spcPct val="90000"/>
              </a:lnSpc>
              <a:spcBef>
                <a:spcPts val="500"/>
              </a:spcBef>
              <a:buFont typeface="Arial" panose="020B0604020202020204" pitchFamily="34" charset="0"/>
              <a:buNone/>
              <a:defRPr sz="1800" kern="1200">
                <a:solidFill>
                  <a:schemeClr val="tx1">
                    <a:lumMod val="85000"/>
                    <a:lumOff val="15000"/>
                  </a:schemeClr>
                </a:solidFill>
                <a:latin typeface="+mn-lt"/>
                <a:ea typeface="+mn-ea"/>
                <a:cs typeface="+mn-cs"/>
              </a:defRPr>
            </a:lvl9pPr>
          </a:lstStyle>
          <a:p>
            <a:pPr marL="188595" marR="0" lvl="0" indent="0" algn="l" defTabSz="914400" rtl="0" eaLnBrk="1" fontAlgn="auto" latinLnBrk="0" hangingPunct="1">
              <a:lnSpc>
                <a:spcPct val="115000"/>
              </a:lnSpc>
              <a:spcBef>
                <a:spcPts val="300"/>
              </a:spcBef>
              <a:spcAft>
                <a:spcPts val="1000"/>
              </a:spcAft>
              <a:buClrTx/>
              <a:buSzTx/>
              <a:buFont typeface="Arial" panose="020B0604020202020204" pitchFamily="34" charset="0"/>
              <a:buNone/>
              <a:tabLst/>
              <a:defRPr/>
            </a:pPr>
            <a:r>
              <a:rPr kumimoji="0" lang="en-AU" sz="2400" b="0" i="0" u="none" strike="noStrike" kern="1200" cap="none" spc="0" normalizeH="0" baseline="0" noProof="0">
                <a:ln>
                  <a:noFill/>
                </a:ln>
                <a:solidFill>
                  <a:srgbClr val="005A70"/>
                </a:solidFill>
                <a:effectLst/>
                <a:uLnTx/>
                <a:uFillTx/>
                <a:latin typeface="Tahoma"/>
                <a:ea typeface="+mn-ea"/>
                <a:cs typeface="+mn-cs"/>
              </a:rPr>
              <a:t>Key Topics</a:t>
            </a:r>
            <a:endParaRPr lang="en-US">
              <a:ea typeface="+mn-ea"/>
              <a:cs typeface="+mn-cs"/>
            </a:endParaRPr>
          </a:p>
          <a:p>
            <a:pPr marL="996950" lvl="2" indent="-457200">
              <a:lnSpc>
                <a:spcPct val="110000"/>
              </a:lnSpc>
              <a:spcBef>
                <a:spcPts val="600"/>
              </a:spcBef>
              <a:buFont typeface="+mj-lt"/>
              <a:buAutoNum type="arabicPeriod"/>
            </a:pPr>
            <a:r>
              <a:rPr lang="en-AU" sz="2400">
                <a:latin typeface="Tahoma"/>
                <a:ea typeface="Tahoma"/>
                <a:cs typeface="Tahoma"/>
              </a:rPr>
              <a:t>Overview of current stats</a:t>
            </a:r>
          </a:p>
          <a:p>
            <a:pPr marL="996950" lvl="2" indent="-457200">
              <a:lnSpc>
                <a:spcPct val="110000"/>
              </a:lnSpc>
              <a:spcBef>
                <a:spcPts val="600"/>
              </a:spcBef>
              <a:buAutoNum type="arabicPeriod"/>
            </a:pPr>
            <a:r>
              <a:rPr lang="en-AU" sz="2400">
                <a:latin typeface="Tahoma"/>
                <a:ea typeface="Tahoma"/>
                <a:cs typeface="Tahoma"/>
              </a:rPr>
              <a:t>Changes to program design</a:t>
            </a:r>
            <a:endParaRPr lang="en-AU"/>
          </a:p>
          <a:p>
            <a:pPr marL="996950" lvl="2" indent="-457200">
              <a:lnSpc>
                <a:spcPct val="110000"/>
              </a:lnSpc>
              <a:spcBef>
                <a:spcPts val="600"/>
              </a:spcBef>
              <a:buFont typeface="+mj-lt"/>
              <a:buAutoNum type="arabicPeriod"/>
            </a:pPr>
            <a:r>
              <a:rPr lang="en-AU" sz="2400">
                <a:latin typeface="Tahoma"/>
                <a:ea typeface="Tahoma"/>
                <a:cs typeface="Tahoma"/>
              </a:rPr>
              <a:t>Market strategy</a:t>
            </a:r>
          </a:p>
          <a:p>
            <a:pPr marL="996950" lvl="2" indent="-457200">
              <a:lnSpc>
                <a:spcPct val="110000"/>
              </a:lnSpc>
              <a:spcBef>
                <a:spcPts val="600"/>
              </a:spcBef>
              <a:buFont typeface="+mj-lt"/>
              <a:buAutoNum type="arabicPeriod"/>
            </a:pPr>
            <a:r>
              <a:rPr lang="en-AU" sz="2400">
                <a:latin typeface="Tahoma"/>
                <a:ea typeface="Tahoma"/>
                <a:cs typeface="Tahoma"/>
              </a:rPr>
              <a:t>Some questions</a:t>
            </a:r>
            <a:endParaRPr lang="en-AU" sz="2400">
              <a:latin typeface="Tahoma" panose="020B0604030504040204" pitchFamily="34" charset="0"/>
              <a:ea typeface="Tahoma" panose="020B0604030504040204" pitchFamily="34" charset="0"/>
              <a:cs typeface="Tahoma" panose="020B0604030504040204" pitchFamily="34" charset="0"/>
            </a:endParaRPr>
          </a:p>
          <a:p>
            <a:pPr marL="882650" lvl="2" indent="-342900">
              <a:lnSpc>
                <a:spcPct val="110000"/>
              </a:lnSpc>
              <a:spcBef>
                <a:spcPts val="600"/>
              </a:spcBef>
              <a:buFont typeface="Wingdings" panose="05000000000000000000" pitchFamily="2" charset="2"/>
              <a:buChar char="Ø"/>
            </a:pPr>
            <a:endParaRPr lang="en-AU" sz="2400">
              <a:latin typeface="Tahoma" panose="020B0604030504040204" pitchFamily="34" charset="0"/>
              <a:ea typeface="Tahoma" panose="020B0604030504040204" pitchFamily="34" charset="0"/>
              <a:cs typeface="Tahoma" panose="020B0604030504040204" pitchFamily="34" charset="0"/>
            </a:endParaRPr>
          </a:p>
          <a:p>
            <a:pPr marL="342900" indent="-342900">
              <a:lnSpc>
                <a:spcPct val="110000"/>
              </a:lnSpc>
              <a:spcBef>
                <a:spcPts val="600"/>
              </a:spcBef>
              <a:buFont typeface="Arial" panose="020B0604020202020204" pitchFamily="34" charset="0"/>
              <a:buChar char="•"/>
            </a:pPr>
            <a:endParaRPr lang="en-AU" sz="2400" i="1">
              <a:latin typeface="Tahoma"/>
              <a:cs typeface="Segoe UI"/>
            </a:endParaRPr>
          </a:p>
        </p:txBody>
      </p:sp>
      <p:pic>
        <p:nvPicPr>
          <p:cNvPr id="5" name="Graphic 4" descr="Route (Two Pins With A Path) outline">
            <a:extLst>
              <a:ext uri="{FF2B5EF4-FFF2-40B4-BE49-F238E27FC236}">
                <a16:creationId xmlns:a16="http://schemas.microsoft.com/office/drawing/2014/main" id="{3385189E-F238-4CDC-5C6E-C60BC06BBB9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799198" y="2617923"/>
            <a:ext cx="3382297" cy="3382297"/>
          </a:xfrm>
          <a:prstGeom prst="rect">
            <a:avLst/>
          </a:prstGeom>
        </p:spPr>
      </p:pic>
      <p:sp>
        <p:nvSpPr>
          <p:cNvPr id="7" name="TextBox 6">
            <a:extLst>
              <a:ext uri="{FF2B5EF4-FFF2-40B4-BE49-F238E27FC236}">
                <a16:creationId xmlns:a16="http://schemas.microsoft.com/office/drawing/2014/main" id="{400B5A7B-BE35-1B9D-11B7-7750E00A0E97}"/>
              </a:ext>
            </a:extLst>
          </p:cNvPr>
          <p:cNvSpPr txBox="1"/>
          <p:nvPr/>
        </p:nvSpPr>
        <p:spPr>
          <a:xfrm>
            <a:off x="7703472" y="1908771"/>
            <a:ext cx="3618337" cy="923330"/>
          </a:xfrm>
          <a:prstGeom prst="rect">
            <a:avLst/>
          </a:prstGeom>
          <a:noFill/>
          <a:ln>
            <a:noFill/>
          </a:ln>
        </p:spPr>
        <p:txBody>
          <a:bodyPr wrap="square">
            <a:spAutoFit/>
          </a:bodyPr>
          <a:lstStyle/>
          <a:p>
            <a:pPr algn="ctr"/>
            <a:r>
              <a:rPr lang="en-AU" b="1">
                <a:solidFill>
                  <a:schemeClr val="accent6">
                    <a:lumMod val="75000"/>
                  </a:schemeClr>
                </a:solidFill>
              </a:rPr>
              <a:t>The new disability employment program commences 1 July 2025</a:t>
            </a:r>
          </a:p>
        </p:txBody>
      </p:sp>
    </p:spTree>
    <p:extLst>
      <p:ext uri="{BB962C8B-B14F-4D97-AF65-F5344CB8AC3E}">
        <p14:creationId xmlns:p14="http://schemas.microsoft.com/office/powerpoint/2010/main" val="12400299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2BD3A030-6D68-2026-BD5A-A2EFDE6EB8FA}"/>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588" y="5224130"/>
            <a:ext cx="12186960" cy="1633870"/>
          </a:xfrm>
          <a:prstGeom prst="rect">
            <a:avLst/>
          </a:prstGeom>
        </p:spPr>
      </p:pic>
      <p:sp>
        <p:nvSpPr>
          <p:cNvPr id="2" name="Title 1">
            <a:extLst>
              <a:ext uri="{FF2B5EF4-FFF2-40B4-BE49-F238E27FC236}">
                <a16:creationId xmlns:a16="http://schemas.microsoft.com/office/drawing/2014/main" id="{169A366A-1097-32DE-7AC1-F4FC7F7B7982}"/>
              </a:ext>
            </a:extLst>
          </p:cNvPr>
          <p:cNvSpPr>
            <a:spLocks noGrp="1"/>
          </p:cNvSpPr>
          <p:nvPr>
            <p:ph type="title"/>
          </p:nvPr>
        </p:nvSpPr>
        <p:spPr>
          <a:xfrm>
            <a:off x="829588" y="319089"/>
            <a:ext cx="10969943" cy="706023"/>
          </a:xfrm>
        </p:spPr>
        <p:txBody>
          <a:bodyPr/>
          <a:lstStyle/>
          <a:p>
            <a:r>
              <a:rPr lang="en-US">
                <a:solidFill>
                  <a:srgbClr val="005568"/>
                </a:solidFill>
                <a:latin typeface="Tahoma" panose="020B0604030504040204" pitchFamily="34" charset="0"/>
                <a:ea typeface="Tahoma" panose="020B0604030504040204" pitchFamily="34" charset="0"/>
                <a:cs typeface="Tahoma" panose="020B0604030504040204" pitchFamily="34" charset="0"/>
              </a:rPr>
              <a:t>First Nations peoples</a:t>
            </a:r>
          </a:p>
        </p:txBody>
      </p:sp>
      <p:sp>
        <p:nvSpPr>
          <p:cNvPr id="4" name="Content Placeholder 2">
            <a:extLst>
              <a:ext uri="{FF2B5EF4-FFF2-40B4-BE49-F238E27FC236}">
                <a16:creationId xmlns:a16="http://schemas.microsoft.com/office/drawing/2014/main" id="{2C3F7DD7-26A9-A756-140B-1BD17C96B6AC}"/>
              </a:ext>
            </a:extLst>
          </p:cNvPr>
          <p:cNvSpPr txBox="1">
            <a:spLocks/>
          </p:cNvSpPr>
          <p:nvPr/>
        </p:nvSpPr>
        <p:spPr>
          <a:xfrm>
            <a:off x="1386078" y="1207439"/>
            <a:ext cx="10008371" cy="4747038"/>
          </a:xfrm>
          <a:prstGeom prst="rect">
            <a:avLst/>
          </a:prstGeom>
        </p:spPr>
        <p:txBody>
          <a:bodyPr vert="horz" lIns="0" tIns="0" rIns="0" bIns="0" rtlCol="0" anchor="t">
            <a:noAutofit/>
          </a:bodyPr>
          <a:lstStyle>
            <a:lvl1pPr marL="457120" indent="-457120" algn="l" defTabSz="1218987" rtl="0" eaLnBrk="1" latinLnBrk="0" hangingPunct="1">
              <a:spcBef>
                <a:spcPct val="20000"/>
              </a:spcBef>
              <a:buFont typeface="Arial" pitchFamily="34" charset="0"/>
              <a:buChar char="•"/>
              <a:defRPr sz="3600" kern="1200">
                <a:solidFill>
                  <a:schemeClr val="tx1"/>
                </a:solidFill>
                <a:latin typeface="+mj-lt"/>
                <a:ea typeface="+mn-ea"/>
                <a:cs typeface="+mn-cs"/>
              </a:defRPr>
            </a:lvl1pPr>
            <a:lvl2pPr marL="990427" indent="-380933" algn="l" defTabSz="1218987" rtl="0" eaLnBrk="1" latinLnBrk="0" hangingPunct="1">
              <a:spcBef>
                <a:spcPct val="20000"/>
              </a:spcBef>
              <a:buFont typeface="Arial" pitchFamily="34" charset="0"/>
              <a:buChar char="–"/>
              <a:defRPr sz="3200" kern="1200">
                <a:solidFill>
                  <a:schemeClr val="tx1"/>
                </a:solidFill>
                <a:latin typeface="+mj-lt"/>
                <a:ea typeface="+mn-ea"/>
                <a:cs typeface="+mn-cs"/>
              </a:defRPr>
            </a:lvl2pPr>
            <a:lvl3pPr marL="1523733" indent="-304747" algn="l" defTabSz="1218987" rtl="0" eaLnBrk="1" latinLnBrk="0" hangingPunct="1">
              <a:spcBef>
                <a:spcPct val="20000"/>
              </a:spcBef>
              <a:buFont typeface="Arial" pitchFamily="34" charset="0"/>
              <a:buChar char="•"/>
              <a:defRPr sz="2400" kern="1200">
                <a:solidFill>
                  <a:schemeClr val="tx1"/>
                </a:solidFill>
                <a:latin typeface="+mj-lt"/>
                <a:ea typeface="+mn-ea"/>
                <a:cs typeface="+mn-cs"/>
              </a:defRPr>
            </a:lvl3pPr>
            <a:lvl4pPr marL="2133227" indent="-304747" algn="l" defTabSz="1218987" rtl="0" eaLnBrk="1" latinLnBrk="0" hangingPunct="1">
              <a:spcBef>
                <a:spcPct val="20000"/>
              </a:spcBef>
              <a:buFont typeface="Arial" pitchFamily="34" charset="0"/>
              <a:buChar char="–"/>
              <a:defRPr sz="2000" kern="1200">
                <a:solidFill>
                  <a:schemeClr val="tx1"/>
                </a:solidFill>
                <a:latin typeface="+mj-lt"/>
                <a:ea typeface="+mn-ea"/>
                <a:cs typeface="+mn-cs"/>
              </a:defRPr>
            </a:lvl4pPr>
            <a:lvl5pPr marL="2742720" indent="-304747" algn="l" defTabSz="1218987" rtl="0" eaLnBrk="1" latinLnBrk="0" hangingPunct="1">
              <a:spcBef>
                <a:spcPct val="20000"/>
              </a:spcBef>
              <a:buFont typeface="Arial" pitchFamily="34" charset="0"/>
              <a:buChar char="»"/>
              <a:defRPr sz="2000" kern="1200">
                <a:solidFill>
                  <a:schemeClr val="tx1"/>
                </a:solidFill>
                <a:latin typeface="+mj-lt"/>
                <a:ea typeface="+mn-ea"/>
                <a:cs typeface="+mn-cs"/>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pPr marL="456565" indent="-456565">
              <a:lnSpc>
                <a:spcPct val="110000"/>
              </a:lnSpc>
              <a:spcBef>
                <a:spcPts val="600"/>
              </a:spcBef>
            </a:pPr>
            <a:r>
              <a:rPr lang="en-AU" sz="2400">
                <a:latin typeface="Tahoma"/>
                <a:ea typeface="Tahoma"/>
                <a:cs typeface="Tahoma"/>
              </a:rPr>
              <a:t>Represent 3.8 per cent of the total Australian population </a:t>
            </a:r>
            <a:r>
              <a:rPr lang="en-AU" sz="1200">
                <a:latin typeface="Tahoma"/>
                <a:ea typeface="Tahoma"/>
                <a:cs typeface="Tahoma"/>
              </a:rPr>
              <a:t>(AIHW, 2021)</a:t>
            </a:r>
            <a:r>
              <a:rPr lang="en-AU" sz="2400">
                <a:latin typeface="Tahoma"/>
                <a:ea typeface="Tahoma"/>
                <a:cs typeface="Tahoma"/>
              </a:rPr>
              <a:t> </a:t>
            </a:r>
            <a:endParaRPr lang="en-US">
              <a:latin typeface="Tahoma"/>
              <a:ea typeface="Tahoma"/>
              <a:cs typeface="Tahoma"/>
            </a:endParaRPr>
          </a:p>
          <a:p>
            <a:pPr marL="456565" indent="-456565">
              <a:lnSpc>
                <a:spcPct val="110000"/>
              </a:lnSpc>
              <a:spcBef>
                <a:spcPts val="600"/>
              </a:spcBef>
            </a:pPr>
            <a:r>
              <a:rPr lang="en-AU" sz="2400">
                <a:latin typeface="Tahoma"/>
                <a:ea typeface="Tahoma"/>
                <a:cs typeface="Tahoma"/>
              </a:rPr>
              <a:t>Are 8.1 per cent of the total DES cohort (20,573 as at 30 Nov 2023). </a:t>
            </a:r>
            <a:endParaRPr lang="en-US">
              <a:ea typeface="Tahoma"/>
              <a:cs typeface="Tahoma"/>
            </a:endParaRPr>
          </a:p>
          <a:p>
            <a:pPr marL="456565" indent="-456565">
              <a:lnSpc>
                <a:spcPct val="110000"/>
              </a:lnSpc>
              <a:spcBef>
                <a:spcPts val="600"/>
              </a:spcBef>
            </a:pPr>
            <a:r>
              <a:rPr lang="en-AU" sz="2400">
                <a:latin typeface="Tahoma"/>
                <a:ea typeface="Tahoma"/>
                <a:cs typeface="Tahoma"/>
              </a:rPr>
              <a:t>Are 1.9 times more likely to have a disability </a:t>
            </a:r>
            <a:r>
              <a:rPr lang="en-AU" sz="1200">
                <a:latin typeface="Tahoma"/>
                <a:ea typeface="Tahoma"/>
                <a:cs typeface="Tahoma"/>
              </a:rPr>
              <a:t>(SDAC 2018-19)</a:t>
            </a:r>
            <a:r>
              <a:rPr lang="en-AU" sz="2400">
                <a:latin typeface="Tahoma"/>
                <a:ea typeface="Tahoma"/>
                <a:cs typeface="Tahoma"/>
              </a:rPr>
              <a:t>. </a:t>
            </a:r>
            <a:endParaRPr lang="en-AU" sz="2400">
              <a:latin typeface="Tahoma" panose="020B0604030504040204" pitchFamily="34" charset="0"/>
              <a:ea typeface="Tahoma" panose="020B0604030504040204" pitchFamily="34" charset="0"/>
              <a:cs typeface="Tahoma" panose="020B0604030504040204" pitchFamily="34" charset="0"/>
            </a:endParaRPr>
          </a:p>
          <a:p>
            <a:pPr marL="456565" lvl="1" indent="-456565">
              <a:lnSpc>
                <a:spcPct val="110000"/>
              </a:lnSpc>
              <a:spcBef>
                <a:spcPts val="600"/>
              </a:spcBef>
              <a:buFont typeface="Arial" pitchFamily="34" charset="0"/>
              <a:buChar char="•"/>
            </a:pPr>
            <a:r>
              <a:rPr lang="en-AU" sz="2400">
                <a:latin typeface="Tahoma"/>
                <a:ea typeface="Tahoma"/>
                <a:cs typeface="Tahoma"/>
              </a:rPr>
              <a:t>Have a 12 per cent unemployment rate in 2021 compared to 5.12 per cent for all Australians </a:t>
            </a:r>
            <a:r>
              <a:rPr lang="en-AU" sz="1200">
                <a:latin typeface="Tahoma"/>
                <a:ea typeface="Tahoma"/>
                <a:cs typeface="Tahoma"/>
              </a:rPr>
              <a:t>(ABS 2021)</a:t>
            </a:r>
            <a:r>
              <a:rPr lang="en-AU" sz="2400">
                <a:latin typeface="Tahoma"/>
                <a:ea typeface="Tahoma"/>
                <a:cs typeface="Tahoma"/>
              </a:rPr>
              <a:t>.</a:t>
            </a:r>
          </a:p>
          <a:p>
            <a:pPr marL="456565" lvl="1" indent="-456565">
              <a:lnSpc>
                <a:spcPct val="110000"/>
              </a:lnSpc>
              <a:spcBef>
                <a:spcPts val="600"/>
              </a:spcBef>
              <a:buFont typeface="Arial" pitchFamily="34" charset="0"/>
              <a:buChar char="•"/>
            </a:pPr>
            <a:r>
              <a:rPr lang="en-AU" sz="2400">
                <a:latin typeface="Tahoma"/>
                <a:ea typeface="Tahoma"/>
                <a:cs typeface="Tahoma"/>
              </a:rPr>
              <a:t>Achieve lower DES Employment outcomes than the total cohort:</a:t>
            </a:r>
          </a:p>
          <a:p>
            <a:pPr marL="0" indent="0">
              <a:lnSpc>
                <a:spcPct val="110000"/>
              </a:lnSpc>
              <a:spcBef>
                <a:spcPts val="600"/>
              </a:spcBef>
              <a:buNone/>
            </a:pPr>
            <a:endParaRPr lang="en-AU" sz="2400" kern="0">
              <a:effectLst/>
              <a:latin typeface="Segoe UI Semilight" panose="020B0402040204020203" pitchFamily="34" charset="0"/>
              <a:ea typeface="Times New Roman" panose="02020603050405020304" pitchFamily="18" charset="0"/>
              <a:cs typeface="Times New Roman" panose="02020603050405020304" pitchFamily="18" charset="0"/>
            </a:endParaRPr>
          </a:p>
        </p:txBody>
      </p:sp>
      <p:graphicFrame>
        <p:nvGraphicFramePr>
          <p:cNvPr id="3" name="Table 2">
            <a:extLst>
              <a:ext uri="{FF2B5EF4-FFF2-40B4-BE49-F238E27FC236}">
                <a16:creationId xmlns:a16="http://schemas.microsoft.com/office/drawing/2014/main" id="{1AEE5018-A77B-0747-FB19-0C1559373013}"/>
              </a:ext>
            </a:extLst>
          </p:cNvPr>
          <p:cNvGraphicFramePr>
            <a:graphicFrameLocks noGrp="1"/>
          </p:cNvGraphicFramePr>
          <p:nvPr>
            <p:extLst>
              <p:ext uri="{D42A27DB-BD31-4B8C-83A1-F6EECF244321}">
                <p14:modId xmlns:p14="http://schemas.microsoft.com/office/powerpoint/2010/main" val="1053942547"/>
              </p:ext>
            </p:extLst>
          </p:nvPr>
        </p:nvGraphicFramePr>
        <p:xfrm>
          <a:off x="1702798" y="4388873"/>
          <a:ext cx="9012072" cy="1107440"/>
        </p:xfrm>
        <a:graphic>
          <a:graphicData uri="http://schemas.openxmlformats.org/drawingml/2006/table">
            <a:tbl>
              <a:tblPr firstRow="1" bandRow="1">
                <a:tableStyleId>{5C22544A-7EE6-4342-B048-85BDC9FD1C3A}</a:tableStyleId>
              </a:tblPr>
              <a:tblGrid>
                <a:gridCol w="3608338">
                  <a:extLst>
                    <a:ext uri="{9D8B030D-6E8A-4147-A177-3AD203B41FA5}">
                      <a16:colId xmlns:a16="http://schemas.microsoft.com/office/drawing/2014/main" val="1636340368"/>
                    </a:ext>
                  </a:extLst>
                </a:gridCol>
                <a:gridCol w="1997342">
                  <a:extLst>
                    <a:ext uri="{9D8B030D-6E8A-4147-A177-3AD203B41FA5}">
                      <a16:colId xmlns:a16="http://schemas.microsoft.com/office/drawing/2014/main" val="375983568"/>
                    </a:ext>
                  </a:extLst>
                </a:gridCol>
                <a:gridCol w="1788607">
                  <a:extLst>
                    <a:ext uri="{9D8B030D-6E8A-4147-A177-3AD203B41FA5}">
                      <a16:colId xmlns:a16="http://schemas.microsoft.com/office/drawing/2014/main" val="390834646"/>
                    </a:ext>
                  </a:extLst>
                </a:gridCol>
                <a:gridCol w="1617785">
                  <a:extLst>
                    <a:ext uri="{9D8B030D-6E8A-4147-A177-3AD203B41FA5}">
                      <a16:colId xmlns:a16="http://schemas.microsoft.com/office/drawing/2014/main" val="35865802"/>
                    </a:ext>
                  </a:extLst>
                </a:gridCol>
              </a:tblGrid>
              <a:tr h="0">
                <a:tc>
                  <a:txBody>
                    <a:bodyPr/>
                    <a:lstStyle/>
                    <a:p>
                      <a:endParaRPr lang="en-AU"/>
                    </a:p>
                  </a:txBody>
                  <a:tcPr/>
                </a:tc>
                <a:tc>
                  <a:txBody>
                    <a:bodyPr/>
                    <a:lstStyle/>
                    <a:p>
                      <a:r>
                        <a:rPr lang="en-AU"/>
                        <a:t>13 weeks</a:t>
                      </a:r>
                    </a:p>
                  </a:txBody>
                  <a:tcPr/>
                </a:tc>
                <a:tc>
                  <a:txBody>
                    <a:bodyPr/>
                    <a:lstStyle/>
                    <a:p>
                      <a:r>
                        <a:rPr lang="en-AU"/>
                        <a:t>26 weeks</a:t>
                      </a:r>
                    </a:p>
                  </a:txBody>
                  <a:tcPr/>
                </a:tc>
                <a:tc>
                  <a:txBody>
                    <a:bodyPr/>
                    <a:lstStyle/>
                    <a:p>
                      <a:r>
                        <a:rPr lang="en-AU"/>
                        <a:t>52 weeks</a:t>
                      </a:r>
                    </a:p>
                  </a:txBody>
                  <a:tcPr/>
                </a:tc>
                <a:extLst>
                  <a:ext uri="{0D108BD9-81ED-4DB2-BD59-A6C34878D82A}">
                    <a16:rowId xmlns:a16="http://schemas.microsoft.com/office/drawing/2014/main" val="1726436921"/>
                  </a:ext>
                </a:extLst>
              </a:tr>
              <a:tr h="370840">
                <a:tc>
                  <a:txBody>
                    <a:bodyPr/>
                    <a:lstStyle/>
                    <a:p>
                      <a:r>
                        <a:rPr lang="en-AU"/>
                        <a:t>First Nation peoples in DES</a:t>
                      </a:r>
                    </a:p>
                  </a:txBody>
                  <a:tcPr/>
                </a:tc>
                <a:tc>
                  <a:txBody>
                    <a:bodyPr/>
                    <a:lstStyle/>
                    <a:p>
                      <a:r>
                        <a:rPr lang="en-AU"/>
                        <a:t>35%</a:t>
                      </a:r>
                    </a:p>
                  </a:txBody>
                  <a:tcPr/>
                </a:tc>
                <a:tc>
                  <a:txBody>
                    <a:bodyPr/>
                    <a:lstStyle/>
                    <a:p>
                      <a:r>
                        <a:rPr lang="en-AU"/>
                        <a:t>28%</a:t>
                      </a:r>
                    </a:p>
                  </a:txBody>
                  <a:tcPr/>
                </a:tc>
                <a:tc>
                  <a:txBody>
                    <a:bodyPr/>
                    <a:lstStyle/>
                    <a:p>
                      <a:r>
                        <a:rPr lang="en-AU"/>
                        <a:t>18%</a:t>
                      </a:r>
                    </a:p>
                  </a:txBody>
                  <a:tcPr/>
                </a:tc>
                <a:extLst>
                  <a:ext uri="{0D108BD9-81ED-4DB2-BD59-A6C34878D82A}">
                    <a16:rowId xmlns:a16="http://schemas.microsoft.com/office/drawing/2014/main" val="1552147989"/>
                  </a:ext>
                </a:extLst>
              </a:tr>
              <a:tr h="370840">
                <a:tc>
                  <a:txBody>
                    <a:bodyPr/>
                    <a:lstStyle/>
                    <a:p>
                      <a:r>
                        <a:rPr lang="en-AU"/>
                        <a:t>Total DES program participants</a:t>
                      </a:r>
                    </a:p>
                  </a:txBody>
                  <a:tcPr/>
                </a:tc>
                <a:tc>
                  <a:txBody>
                    <a:bodyPr/>
                    <a:lstStyle/>
                    <a:p>
                      <a:r>
                        <a:rPr lang="en-AU"/>
                        <a:t>39%</a:t>
                      </a:r>
                    </a:p>
                  </a:txBody>
                  <a:tcPr/>
                </a:tc>
                <a:tc>
                  <a:txBody>
                    <a:bodyPr/>
                    <a:lstStyle/>
                    <a:p>
                      <a:r>
                        <a:rPr lang="en-AU"/>
                        <a:t>34%</a:t>
                      </a:r>
                    </a:p>
                  </a:txBody>
                  <a:tcPr/>
                </a:tc>
                <a:tc>
                  <a:txBody>
                    <a:bodyPr/>
                    <a:lstStyle/>
                    <a:p>
                      <a:r>
                        <a:rPr lang="en-AU"/>
                        <a:t>22%</a:t>
                      </a:r>
                    </a:p>
                  </a:txBody>
                  <a:tcPr/>
                </a:tc>
                <a:extLst>
                  <a:ext uri="{0D108BD9-81ED-4DB2-BD59-A6C34878D82A}">
                    <a16:rowId xmlns:a16="http://schemas.microsoft.com/office/drawing/2014/main" val="2083528162"/>
                  </a:ext>
                </a:extLst>
              </a:tr>
            </a:tbl>
          </a:graphicData>
        </a:graphic>
      </p:graphicFrame>
    </p:spTree>
    <p:extLst>
      <p:ext uri="{BB962C8B-B14F-4D97-AF65-F5344CB8AC3E}">
        <p14:creationId xmlns:p14="http://schemas.microsoft.com/office/powerpoint/2010/main" val="34288647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4242F2-8A31-BC19-8581-F66033993899}"/>
              </a:ext>
            </a:extLst>
          </p:cNvPr>
          <p:cNvSpPr>
            <a:spLocks noGrp="1"/>
          </p:cNvSpPr>
          <p:nvPr>
            <p:ph type="title"/>
          </p:nvPr>
        </p:nvSpPr>
        <p:spPr>
          <a:xfrm>
            <a:off x="839788" y="732390"/>
            <a:ext cx="10502478" cy="677108"/>
          </a:xfrm>
        </p:spPr>
        <p:txBody>
          <a:bodyPr/>
          <a:lstStyle/>
          <a:p>
            <a:r>
              <a:rPr lang="en-US">
                <a:ea typeface="Tahoma"/>
                <a:cs typeface="Tahoma"/>
              </a:rPr>
              <a:t>First Nations participants in each ESA </a:t>
            </a:r>
            <a:endParaRPr lang="en-US"/>
          </a:p>
        </p:txBody>
      </p:sp>
      <p:pic>
        <p:nvPicPr>
          <p:cNvPr id="4" name="Picture 3" descr="Map of Australia showing proportion of indigenous participants as a percentage of case load.">
            <a:extLst>
              <a:ext uri="{FF2B5EF4-FFF2-40B4-BE49-F238E27FC236}">
                <a16:creationId xmlns:a16="http://schemas.microsoft.com/office/drawing/2014/main" id="{ED0121AE-8269-F43B-B85C-275A00F43CAB}"/>
              </a:ext>
            </a:extLst>
          </p:cNvPr>
          <p:cNvPicPr>
            <a:picLocks noChangeAspect="1"/>
          </p:cNvPicPr>
          <p:nvPr/>
        </p:nvPicPr>
        <p:blipFill rotWithShape="1">
          <a:blip r:embed="rId3"/>
          <a:srcRect l="767" t="6103" r="38565" b="1404"/>
          <a:stretch/>
        </p:blipFill>
        <p:spPr>
          <a:xfrm>
            <a:off x="986558" y="2206689"/>
            <a:ext cx="5113994" cy="3962537"/>
          </a:xfrm>
          <a:prstGeom prst="rect">
            <a:avLst/>
          </a:prstGeom>
          <a:ln w="3175">
            <a:solidFill>
              <a:schemeClr val="tx1"/>
            </a:solidFill>
          </a:ln>
        </p:spPr>
      </p:pic>
      <p:pic>
        <p:nvPicPr>
          <p:cNvPr id="5" name="Picture 4" descr="Map of Australia showing indigenous participant numbers in DES, as case load.">
            <a:extLst>
              <a:ext uri="{FF2B5EF4-FFF2-40B4-BE49-F238E27FC236}">
                <a16:creationId xmlns:a16="http://schemas.microsoft.com/office/drawing/2014/main" id="{669EA0FF-7226-16D5-BBA5-A9FEFE0A3784}"/>
              </a:ext>
            </a:extLst>
          </p:cNvPr>
          <p:cNvPicPr>
            <a:picLocks noChangeAspect="1"/>
          </p:cNvPicPr>
          <p:nvPr/>
        </p:nvPicPr>
        <p:blipFill rotWithShape="1">
          <a:blip r:embed="rId4"/>
          <a:srcRect l="712" t="5338" r="37776" b="1119"/>
          <a:stretch/>
        </p:blipFill>
        <p:spPr>
          <a:xfrm>
            <a:off x="6518729" y="2235264"/>
            <a:ext cx="5113994" cy="3933962"/>
          </a:xfrm>
          <a:prstGeom prst="rect">
            <a:avLst/>
          </a:prstGeom>
          <a:ln w="3175">
            <a:solidFill>
              <a:schemeClr val="tx1"/>
            </a:solidFill>
          </a:ln>
        </p:spPr>
      </p:pic>
      <p:sp>
        <p:nvSpPr>
          <p:cNvPr id="6" name="TextBox 10">
            <a:extLst>
              <a:ext uri="{FF2B5EF4-FFF2-40B4-BE49-F238E27FC236}">
                <a16:creationId xmlns:a16="http://schemas.microsoft.com/office/drawing/2014/main" id="{176121AA-46B6-BD44-E33E-527A6D3DFC87}"/>
              </a:ext>
            </a:extLst>
          </p:cNvPr>
          <p:cNvSpPr txBox="1"/>
          <p:nvPr/>
        </p:nvSpPr>
        <p:spPr>
          <a:xfrm>
            <a:off x="6518728" y="1712044"/>
            <a:ext cx="5104469" cy="523220"/>
          </a:xfrm>
          <a:prstGeom prst="rect">
            <a:avLst/>
          </a:prstGeom>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wrap="square"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AU" sz="1400"/>
              <a:t>Number of indigenous participants in an Employment Service Area </a:t>
            </a:r>
            <a:r>
              <a:rPr lang="en-AU" sz="1200"/>
              <a:t> (as actual caseload)</a:t>
            </a:r>
          </a:p>
        </p:txBody>
      </p:sp>
      <p:sp>
        <p:nvSpPr>
          <p:cNvPr id="7" name="TextBox 9">
            <a:extLst>
              <a:ext uri="{FF2B5EF4-FFF2-40B4-BE49-F238E27FC236}">
                <a16:creationId xmlns:a16="http://schemas.microsoft.com/office/drawing/2014/main" id="{CFB42931-236B-E198-4BC6-D1DE8A3AB5AA}"/>
              </a:ext>
            </a:extLst>
          </p:cNvPr>
          <p:cNvSpPr txBox="1"/>
          <p:nvPr/>
        </p:nvSpPr>
        <p:spPr>
          <a:xfrm>
            <a:off x="986557" y="1712044"/>
            <a:ext cx="5113994" cy="523220"/>
          </a:xfrm>
          <a:prstGeom prst="rect">
            <a:avLst/>
          </a:prstGeom>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wrap="square"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AU" sz="1400"/>
              <a:t>Proportion of indigenous participants in an Employment Service Area </a:t>
            </a:r>
            <a:r>
              <a:rPr lang="en-AU" sz="1200"/>
              <a:t>(as percentage of caseload)</a:t>
            </a:r>
          </a:p>
        </p:txBody>
      </p:sp>
      <p:pic>
        <p:nvPicPr>
          <p:cNvPr id="9" name="Picture 8">
            <a:extLst>
              <a:ext uri="{FF2B5EF4-FFF2-40B4-BE49-F238E27FC236}">
                <a16:creationId xmlns:a16="http://schemas.microsoft.com/office/drawing/2014/main" id="{7D7DE368-19DE-4A29-45E9-7AD94BC24904}"/>
              </a:ext>
              <a:ext uri="{C183D7F6-B498-43B3-948B-1728B52AA6E4}">
                <adec:decorative xmlns:adec="http://schemas.microsoft.com/office/drawing/2017/decorative" val="1"/>
              </a:ext>
            </a:extLst>
          </p:cNvPr>
          <p:cNvPicPr>
            <a:picLocks noChangeAspect="1"/>
          </p:cNvPicPr>
          <p:nvPr/>
        </p:nvPicPr>
        <p:blipFill rotWithShape="1">
          <a:blip r:embed="rId4"/>
          <a:srcRect l="84060" t="9558" r="5027" b="50346"/>
          <a:stretch/>
        </p:blipFill>
        <p:spPr>
          <a:xfrm>
            <a:off x="6518728" y="2206689"/>
            <a:ext cx="1053146" cy="2076553"/>
          </a:xfrm>
          <a:prstGeom prst="rect">
            <a:avLst/>
          </a:prstGeom>
          <a:ln w="3175">
            <a:solidFill>
              <a:schemeClr val="tx1"/>
            </a:solidFill>
          </a:ln>
        </p:spPr>
      </p:pic>
      <p:pic>
        <p:nvPicPr>
          <p:cNvPr id="10" name="Picture 9">
            <a:extLst>
              <a:ext uri="{FF2B5EF4-FFF2-40B4-BE49-F238E27FC236}">
                <a16:creationId xmlns:a16="http://schemas.microsoft.com/office/drawing/2014/main" id="{2C60C445-0771-25B3-3133-068AEE4FB4A0}"/>
              </a:ext>
              <a:ext uri="{C183D7F6-B498-43B3-948B-1728B52AA6E4}">
                <adec:decorative xmlns:adec="http://schemas.microsoft.com/office/drawing/2017/decorative" val="1"/>
              </a:ext>
            </a:extLst>
          </p:cNvPr>
          <p:cNvPicPr>
            <a:picLocks noChangeAspect="1"/>
          </p:cNvPicPr>
          <p:nvPr/>
        </p:nvPicPr>
        <p:blipFill rotWithShape="1">
          <a:blip r:embed="rId5"/>
          <a:srcRect l="84099" t="10803" r="4976" b="50000"/>
          <a:stretch/>
        </p:blipFill>
        <p:spPr>
          <a:xfrm>
            <a:off x="986556" y="2206689"/>
            <a:ext cx="913817" cy="1945433"/>
          </a:xfrm>
          <a:prstGeom prst="rect">
            <a:avLst/>
          </a:prstGeom>
          <a:ln w="3175">
            <a:solidFill>
              <a:schemeClr val="tx1"/>
            </a:solidFill>
          </a:ln>
        </p:spPr>
      </p:pic>
    </p:spTree>
    <p:extLst>
      <p:ext uri="{BB962C8B-B14F-4D97-AF65-F5344CB8AC3E}">
        <p14:creationId xmlns:p14="http://schemas.microsoft.com/office/powerpoint/2010/main" val="29686955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31">
            <a:extLst>
              <a:ext uri="{FF2B5EF4-FFF2-40B4-BE49-F238E27FC236}">
                <a16:creationId xmlns:a16="http://schemas.microsoft.com/office/drawing/2014/main" id="{F9823156-89A0-BC8F-0C78-DC18EF467623}"/>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9843251" y="5224130"/>
            <a:ext cx="2347163" cy="1633870"/>
          </a:xfrm>
          <a:prstGeom prst="rect">
            <a:avLst/>
          </a:prstGeom>
        </p:spPr>
      </p:pic>
      <p:sp>
        <p:nvSpPr>
          <p:cNvPr id="2" name="Title 1">
            <a:extLst>
              <a:ext uri="{FF2B5EF4-FFF2-40B4-BE49-F238E27FC236}">
                <a16:creationId xmlns:a16="http://schemas.microsoft.com/office/drawing/2014/main" id="{E83EC7EE-302E-A7BA-E425-FFD424807145}"/>
              </a:ext>
            </a:extLst>
          </p:cNvPr>
          <p:cNvSpPr>
            <a:spLocks noGrp="1"/>
          </p:cNvSpPr>
          <p:nvPr>
            <p:ph type="title"/>
          </p:nvPr>
        </p:nvSpPr>
        <p:spPr>
          <a:xfrm>
            <a:off x="721589" y="393974"/>
            <a:ext cx="10969943" cy="677108"/>
          </a:xfrm>
        </p:spPr>
        <p:txBody>
          <a:bodyPr/>
          <a:lstStyle/>
          <a:p>
            <a:r>
              <a:rPr lang="en-US">
                <a:solidFill>
                  <a:srgbClr val="005568"/>
                </a:solidFill>
                <a:latin typeface="Tahoma" panose="020B0604030504040204" pitchFamily="34" charset="0"/>
                <a:ea typeface="Tahoma" panose="020B0604030504040204" pitchFamily="34" charset="0"/>
                <a:cs typeface="Tahoma" panose="020B0604030504040204" pitchFamily="34" charset="0"/>
              </a:rPr>
              <a:t>Simplified program design</a:t>
            </a:r>
          </a:p>
        </p:txBody>
      </p:sp>
      <p:sp>
        <p:nvSpPr>
          <p:cNvPr id="7" name="Content Placeholder 2">
            <a:extLst>
              <a:ext uri="{FF2B5EF4-FFF2-40B4-BE49-F238E27FC236}">
                <a16:creationId xmlns:a16="http://schemas.microsoft.com/office/drawing/2014/main" id="{9D741CAF-B70D-CEFE-B08B-612F4343A216}"/>
              </a:ext>
            </a:extLst>
          </p:cNvPr>
          <p:cNvSpPr txBox="1">
            <a:spLocks/>
          </p:cNvSpPr>
          <p:nvPr/>
        </p:nvSpPr>
        <p:spPr>
          <a:xfrm>
            <a:off x="1148060" y="1329517"/>
            <a:ext cx="9881938" cy="5082394"/>
          </a:xfrm>
          <a:prstGeom prst="rect">
            <a:avLst/>
          </a:prstGeom>
        </p:spPr>
        <p:txBody>
          <a:bodyPr vert="horz" lIns="0" tIns="0" rIns="0" bIns="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1">
                    <a:lumMod val="85000"/>
                    <a:lumOff val="15000"/>
                  </a:schemeClr>
                </a:solidFill>
                <a:latin typeface="+mn-lt"/>
                <a:ea typeface="+mn-ea"/>
                <a:cs typeface="+mn-cs"/>
              </a:defRPr>
            </a:lvl1pPr>
            <a:lvl2pPr marL="268288" indent="-268288" algn="l" defTabSz="914400" rtl="0" eaLnBrk="1" latinLnBrk="0" hangingPunct="1">
              <a:lnSpc>
                <a:spcPct val="90000"/>
              </a:lnSpc>
              <a:spcBef>
                <a:spcPts val="1000"/>
              </a:spcBef>
              <a:buFont typeface="Arial" panose="020B0604020202020204" pitchFamily="34" charset="0"/>
              <a:buChar char="•"/>
              <a:defRPr sz="1800" kern="1200">
                <a:solidFill>
                  <a:schemeClr val="tx1">
                    <a:lumMod val="85000"/>
                    <a:lumOff val="15000"/>
                  </a:schemeClr>
                </a:solidFill>
                <a:latin typeface="+mn-lt"/>
                <a:ea typeface="+mn-ea"/>
                <a:cs typeface="+mn-cs"/>
              </a:defRPr>
            </a:lvl2pPr>
            <a:lvl3pPr marL="540000" indent="-270000" algn="l" defTabSz="914400" rtl="0" eaLnBrk="1" latinLnBrk="0" hangingPunct="1">
              <a:lnSpc>
                <a:spcPct val="90000"/>
              </a:lnSpc>
              <a:spcBef>
                <a:spcPts val="1000"/>
              </a:spcBef>
              <a:buFont typeface="Calibri Light" panose="020F0302020204030204" pitchFamily="34" charset="0"/>
              <a:buChar char="−"/>
              <a:defRPr sz="1800" kern="1200">
                <a:solidFill>
                  <a:schemeClr val="tx1">
                    <a:lumMod val="85000"/>
                    <a:lumOff val="15000"/>
                  </a:schemeClr>
                </a:solidFill>
                <a:latin typeface="+mn-lt"/>
                <a:ea typeface="+mn-ea"/>
                <a:cs typeface="+mn-cs"/>
              </a:defRPr>
            </a:lvl3pPr>
            <a:lvl4pPr marL="0" indent="0" algn="l" defTabSz="914400" rtl="0" eaLnBrk="1" latinLnBrk="0" hangingPunct="1">
              <a:lnSpc>
                <a:spcPct val="90000"/>
              </a:lnSpc>
              <a:spcBef>
                <a:spcPts val="1200"/>
              </a:spcBef>
              <a:buFont typeface="Arial" panose="020B0604020202020204" pitchFamily="34" charset="0"/>
              <a:buNone/>
              <a:defRPr sz="2400" b="0" kern="1200">
                <a:solidFill>
                  <a:schemeClr val="accent1"/>
                </a:solidFill>
                <a:latin typeface="+mn-lt"/>
                <a:ea typeface="+mn-ea"/>
                <a:cs typeface="+mn-cs"/>
              </a:defRPr>
            </a:lvl4pPr>
            <a:lvl5pPr marL="268288" indent="-268288" algn="l" defTabSz="914400" rtl="0" eaLnBrk="1" latinLnBrk="0" hangingPunct="1">
              <a:lnSpc>
                <a:spcPct val="90000"/>
              </a:lnSpc>
              <a:spcBef>
                <a:spcPts val="1000"/>
              </a:spcBef>
              <a:buFont typeface="+mj-lt"/>
              <a:buAutoNum type="arabicPeriod"/>
              <a:defRPr sz="1800" kern="1200">
                <a:solidFill>
                  <a:schemeClr val="tx1"/>
                </a:solidFill>
                <a:latin typeface="+mn-lt"/>
                <a:ea typeface="+mn-ea"/>
                <a:cs typeface="+mn-cs"/>
              </a:defRPr>
            </a:lvl5pPr>
            <a:lvl6pPr marL="540000" indent="-270000" algn="l" defTabSz="914400" rtl="0" eaLnBrk="1" latinLnBrk="0" hangingPunct="1">
              <a:lnSpc>
                <a:spcPct val="90000"/>
              </a:lnSpc>
              <a:spcBef>
                <a:spcPts val="1000"/>
              </a:spcBef>
              <a:buFont typeface="+mj-lt"/>
              <a:buAutoNum type="alphaLcPeriod"/>
              <a:defRPr sz="1800" kern="1200">
                <a:solidFill>
                  <a:schemeClr val="tx1">
                    <a:lumMod val="85000"/>
                    <a:lumOff val="15000"/>
                  </a:schemeClr>
                </a:solidFill>
                <a:latin typeface="+mn-lt"/>
                <a:ea typeface="+mn-ea"/>
                <a:cs typeface="+mn-cs"/>
              </a:defRPr>
            </a:lvl6pPr>
            <a:lvl7pPr marL="0" indent="0" algn="l" defTabSz="914400" rtl="0" eaLnBrk="1" latinLnBrk="0" hangingPunct="1">
              <a:lnSpc>
                <a:spcPct val="90000"/>
              </a:lnSpc>
              <a:spcBef>
                <a:spcPts val="500"/>
              </a:spcBef>
              <a:buFont typeface="Arial" panose="020B0604020202020204" pitchFamily="34" charset="0"/>
              <a:buNone/>
              <a:defRPr sz="1800" kern="1200">
                <a:solidFill>
                  <a:schemeClr val="tx1">
                    <a:lumMod val="85000"/>
                    <a:lumOff val="15000"/>
                  </a:schemeClr>
                </a:solidFill>
                <a:latin typeface="+mn-lt"/>
                <a:ea typeface="+mn-ea"/>
                <a:cs typeface="+mn-cs"/>
              </a:defRPr>
            </a:lvl7pPr>
            <a:lvl8pPr marL="0" indent="0" algn="l" defTabSz="914400" rtl="0" eaLnBrk="1" latinLnBrk="0" hangingPunct="1">
              <a:lnSpc>
                <a:spcPct val="90000"/>
              </a:lnSpc>
              <a:spcBef>
                <a:spcPts val="500"/>
              </a:spcBef>
              <a:buFont typeface="Arial" panose="020B0604020202020204" pitchFamily="34" charset="0"/>
              <a:buNone/>
              <a:defRPr sz="1800" kern="1200">
                <a:solidFill>
                  <a:schemeClr val="tx1">
                    <a:lumMod val="85000"/>
                    <a:lumOff val="15000"/>
                  </a:schemeClr>
                </a:solidFill>
                <a:latin typeface="+mn-lt"/>
                <a:ea typeface="+mn-ea"/>
                <a:cs typeface="+mn-cs"/>
              </a:defRPr>
            </a:lvl8pPr>
            <a:lvl9pPr marL="0" indent="0" algn="l" defTabSz="914400" rtl="0" eaLnBrk="1" latinLnBrk="0" hangingPunct="1">
              <a:lnSpc>
                <a:spcPct val="90000"/>
              </a:lnSpc>
              <a:spcBef>
                <a:spcPts val="500"/>
              </a:spcBef>
              <a:buFont typeface="Arial" panose="020B0604020202020204" pitchFamily="34" charset="0"/>
              <a:buNone/>
              <a:defRPr sz="1800" kern="1200">
                <a:solidFill>
                  <a:schemeClr val="tx1">
                    <a:lumMod val="85000"/>
                    <a:lumOff val="15000"/>
                  </a:schemeClr>
                </a:solidFill>
                <a:latin typeface="+mn-lt"/>
                <a:ea typeface="+mn-ea"/>
                <a:cs typeface="+mn-cs"/>
              </a:defRPr>
            </a:lvl9pPr>
          </a:lstStyle>
          <a:p>
            <a:pPr>
              <a:lnSpc>
                <a:spcPct val="120000"/>
              </a:lnSpc>
              <a:spcAft>
                <a:spcPts val="600"/>
              </a:spcAft>
            </a:pPr>
            <a:r>
              <a:rPr lang="en-AU" sz="2400">
                <a:solidFill>
                  <a:schemeClr val="tx1"/>
                </a:solidFill>
                <a:latin typeface="Tahoma"/>
                <a:ea typeface="Tahoma"/>
                <a:cs typeface="Tahoma"/>
              </a:rPr>
              <a:t>From 1 July 2025 a new specialist disability employment program will help more people with disability, injury and/or a health condition to prepare for, find and maintain sustainable employment.</a:t>
            </a:r>
          </a:p>
          <a:p>
            <a:pPr>
              <a:lnSpc>
                <a:spcPct val="120000"/>
              </a:lnSpc>
              <a:spcAft>
                <a:spcPts val="600"/>
              </a:spcAft>
            </a:pPr>
            <a:r>
              <a:rPr lang="en-AU" sz="2400">
                <a:solidFill>
                  <a:schemeClr val="tx1"/>
                </a:solidFill>
                <a:latin typeface="Tahoma"/>
                <a:ea typeface="Tahoma"/>
                <a:cs typeface="Tahoma"/>
              </a:rPr>
              <a:t>The simplified program design will:</a:t>
            </a:r>
          </a:p>
          <a:p>
            <a:pPr marL="342900" indent="-342900">
              <a:lnSpc>
                <a:spcPct val="125000"/>
              </a:lnSpc>
              <a:spcBef>
                <a:spcPts val="600"/>
              </a:spcBef>
              <a:spcAft>
                <a:spcPts val="600"/>
              </a:spcAft>
              <a:buFont typeface="Arial" panose="020B0604020202020204" pitchFamily="34" charset="0"/>
              <a:buChar char="•"/>
            </a:pPr>
            <a:r>
              <a:rPr lang="en-AU" sz="2400">
                <a:solidFill>
                  <a:schemeClr val="tx1"/>
                </a:solidFill>
                <a:latin typeface="Tahoma"/>
                <a:ea typeface="Tahoma"/>
                <a:cs typeface="Tahoma"/>
              </a:rPr>
              <a:t>Create stronger person-centred relationships between providers, participants and employers. </a:t>
            </a:r>
          </a:p>
          <a:p>
            <a:pPr marL="342900" indent="-342900">
              <a:lnSpc>
                <a:spcPct val="125000"/>
              </a:lnSpc>
              <a:spcAft>
                <a:spcPts val="600"/>
              </a:spcAft>
              <a:buFont typeface="Arial" panose="020B0604020202020204" pitchFamily="34" charset="0"/>
              <a:buChar char="•"/>
            </a:pPr>
            <a:r>
              <a:rPr lang="en-AU" sz="2400">
                <a:solidFill>
                  <a:schemeClr val="tx1"/>
                </a:solidFill>
                <a:latin typeface="Tahoma"/>
                <a:ea typeface="Tahoma"/>
                <a:cs typeface="Tahoma"/>
              </a:rPr>
              <a:t>Support employers to build capability to employ people with disability and identify and tailor job opportunities. </a:t>
            </a:r>
          </a:p>
          <a:p>
            <a:pPr marL="342900" indent="-342900">
              <a:lnSpc>
                <a:spcPct val="125000"/>
              </a:lnSpc>
              <a:spcAft>
                <a:spcPts val="600"/>
              </a:spcAft>
              <a:buFont typeface="Arial" panose="020B0604020202020204" pitchFamily="34" charset="0"/>
              <a:buChar char="•"/>
            </a:pPr>
            <a:r>
              <a:rPr lang="en-AU" sz="2400">
                <a:solidFill>
                  <a:schemeClr val="tx1"/>
                </a:solidFill>
                <a:latin typeface="Tahoma"/>
                <a:ea typeface="Tahoma"/>
                <a:cs typeface="Tahoma"/>
              </a:rPr>
              <a:t>Be less complex and require less administration, to increase focus on service quality and outcomes. </a:t>
            </a:r>
          </a:p>
        </p:txBody>
      </p:sp>
      <p:sp>
        <p:nvSpPr>
          <p:cNvPr id="8" name="Slide Number Placeholder 7">
            <a:extLst>
              <a:ext uri="{FF2B5EF4-FFF2-40B4-BE49-F238E27FC236}">
                <a16:creationId xmlns:a16="http://schemas.microsoft.com/office/drawing/2014/main" id="{43887011-48FD-5348-9084-ACEB19ECCED5}"/>
              </a:ext>
              <a:ext uri="{C183D7F6-B498-43B3-948B-1728B52AA6E4}">
                <adec:decorative xmlns:adec="http://schemas.microsoft.com/office/drawing/2017/decorative" val="1"/>
              </a:ext>
            </a:extLst>
          </p:cNvPr>
          <p:cNvSpPr>
            <a:spLocks noGrp="1"/>
          </p:cNvSpPr>
          <p:nvPr>
            <p:ph type="sldNum" sz="quarter" idx="12"/>
          </p:nvPr>
        </p:nvSpPr>
        <p:spPr/>
        <p:txBody>
          <a:bodyPr/>
          <a:lstStyle/>
          <a:p>
            <a:fld id="{96E69268-9C8B-4EBF-A9EE-DC5DC2D48DC3}" type="slidenum">
              <a:rPr lang="en-US" smtClean="0">
                <a:solidFill>
                  <a:schemeClr val="bg1"/>
                </a:solidFill>
                <a:latin typeface="Tahoma" panose="020B0604030504040204" pitchFamily="34" charset="0"/>
                <a:ea typeface="Tahoma" panose="020B0604030504040204" pitchFamily="34" charset="0"/>
                <a:cs typeface="Tahoma" panose="020B0604030504040204" pitchFamily="34" charset="0"/>
              </a:rPr>
              <a:pPr/>
              <a:t>7</a:t>
            </a:fld>
            <a:endParaRPr lang="en-US">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3" name="Picture 2">
            <a:extLst>
              <a:ext uri="{FF2B5EF4-FFF2-40B4-BE49-F238E27FC236}">
                <a16:creationId xmlns:a16="http://schemas.microsoft.com/office/drawing/2014/main" id="{5414C73B-5ACE-D0ED-74A6-3F5B2F13C367}"/>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0" y="5221488"/>
            <a:ext cx="12186960" cy="1633870"/>
          </a:xfrm>
          <a:prstGeom prst="rect">
            <a:avLst/>
          </a:prstGeom>
        </p:spPr>
      </p:pic>
      <p:pic>
        <p:nvPicPr>
          <p:cNvPr id="4" name="Picture 3">
            <a:extLst>
              <a:ext uri="{FF2B5EF4-FFF2-40B4-BE49-F238E27FC236}">
                <a16:creationId xmlns:a16="http://schemas.microsoft.com/office/drawing/2014/main" id="{1741DE3E-0135-1D62-ADE2-1EDF09DE7A2B}"/>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9870238" y="0"/>
            <a:ext cx="2346960" cy="6858000"/>
          </a:xfrm>
          <a:prstGeom prst="rect">
            <a:avLst/>
          </a:prstGeom>
        </p:spPr>
      </p:pic>
    </p:spTree>
    <p:extLst>
      <p:ext uri="{BB962C8B-B14F-4D97-AF65-F5344CB8AC3E}">
        <p14:creationId xmlns:p14="http://schemas.microsoft.com/office/powerpoint/2010/main" val="6536268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B28ABB4-9B66-3450-5F83-0F07288D1A0C}"/>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9843251" y="5224130"/>
            <a:ext cx="2347163" cy="1633870"/>
          </a:xfrm>
          <a:prstGeom prst="rect">
            <a:avLst/>
          </a:prstGeom>
        </p:spPr>
      </p:pic>
      <p:pic>
        <p:nvPicPr>
          <p:cNvPr id="10" name="Picture 9">
            <a:extLst>
              <a:ext uri="{FF2B5EF4-FFF2-40B4-BE49-F238E27FC236}">
                <a16:creationId xmlns:a16="http://schemas.microsoft.com/office/drawing/2014/main" id="{2D342361-D094-5CC0-35C3-6C74014BA1AC}"/>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9870238" y="0"/>
            <a:ext cx="2346960" cy="6858000"/>
          </a:xfrm>
          <a:prstGeom prst="rect">
            <a:avLst/>
          </a:prstGeom>
        </p:spPr>
      </p:pic>
      <p:sp>
        <p:nvSpPr>
          <p:cNvPr id="2" name="Title 1">
            <a:extLst>
              <a:ext uri="{FF2B5EF4-FFF2-40B4-BE49-F238E27FC236}">
                <a16:creationId xmlns:a16="http://schemas.microsoft.com/office/drawing/2014/main" id="{E83EC7EE-302E-A7BA-E425-FFD424807145}"/>
              </a:ext>
            </a:extLst>
          </p:cNvPr>
          <p:cNvSpPr>
            <a:spLocks noGrp="1"/>
          </p:cNvSpPr>
          <p:nvPr>
            <p:ph type="title"/>
          </p:nvPr>
        </p:nvSpPr>
        <p:spPr>
          <a:xfrm>
            <a:off x="721589" y="393974"/>
            <a:ext cx="10969943" cy="677108"/>
          </a:xfrm>
        </p:spPr>
        <p:txBody>
          <a:bodyPr/>
          <a:lstStyle/>
          <a:p>
            <a:r>
              <a:rPr lang="en-US">
                <a:solidFill>
                  <a:srgbClr val="005568"/>
                </a:solidFill>
                <a:latin typeface="Tahoma" panose="020B0604030504040204" pitchFamily="34" charset="0"/>
                <a:ea typeface="Tahoma" panose="020B0604030504040204" pitchFamily="34" charset="0"/>
                <a:cs typeface="Tahoma" panose="020B0604030504040204" pitchFamily="34" charset="0"/>
              </a:rPr>
              <a:t>Participant eligibility for the new program</a:t>
            </a:r>
          </a:p>
        </p:txBody>
      </p:sp>
      <p:sp>
        <p:nvSpPr>
          <p:cNvPr id="7" name="Content Placeholder 2">
            <a:extLst>
              <a:ext uri="{FF2B5EF4-FFF2-40B4-BE49-F238E27FC236}">
                <a16:creationId xmlns:a16="http://schemas.microsoft.com/office/drawing/2014/main" id="{471C9896-B33F-DECF-3858-7D12C2ED9DFA}"/>
              </a:ext>
            </a:extLst>
          </p:cNvPr>
          <p:cNvSpPr txBox="1">
            <a:spLocks/>
          </p:cNvSpPr>
          <p:nvPr/>
        </p:nvSpPr>
        <p:spPr>
          <a:xfrm>
            <a:off x="721589" y="1187117"/>
            <a:ext cx="10741050" cy="5011802"/>
          </a:xfrm>
          <a:prstGeom prst="rect">
            <a:avLst/>
          </a:prstGeom>
        </p:spPr>
        <p:txBody>
          <a:bodyPr lIns="91440" tIns="45720" rIns="91440" bIns="45720" anchor="t"/>
          <a:lstStyle>
            <a:lvl1pPr marL="457120" indent="-457120" algn="l" defTabSz="1218987" rtl="0" eaLnBrk="1" latinLnBrk="0" hangingPunct="1">
              <a:spcBef>
                <a:spcPct val="20000"/>
              </a:spcBef>
              <a:buFont typeface="Arial" pitchFamily="34" charset="0"/>
              <a:buChar char="•"/>
              <a:defRPr sz="3600" kern="1200">
                <a:solidFill>
                  <a:schemeClr val="tx1"/>
                </a:solidFill>
                <a:latin typeface="+mj-lt"/>
                <a:ea typeface="+mn-ea"/>
                <a:cs typeface="+mn-cs"/>
              </a:defRPr>
            </a:lvl1pPr>
            <a:lvl2pPr marL="990427" indent="-380933" algn="l" defTabSz="1218987" rtl="0" eaLnBrk="1" latinLnBrk="0" hangingPunct="1">
              <a:spcBef>
                <a:spcPct val="20000"/>
              </a:spcBef>
              <a:buFont typeface="Arial" pitchFamily="34" charset="0"/>
              <a:buChar char="–"/>
              <a:defRPr sz="3200" kern="1200">
                <a:solidFill>
                  <a:schemeClr val="tx1"/>
                </a:solidFill>
                <a:latin typeface="+mj-lt"/>
                <a:ea typeface="+mn-ea"/>
                <a:cs typeface="+mn-cs"/>
              </a:defRPr>
            </a:lvl2pPr>
            <a:lvl3pPr marL="1523733" indent="-304747" algn="l" defTabSz="1218987" rtl="0" eaLnBrk="1" latinLnBrk="0" hangingPunct="1">
              <a:spcBef>
                <a:spcPct val="20000"/>
              </a:spcBef>
              <a:buFont typeface="Arial" pitchFamily="34" charset="0"/>
              <a:buChar char="•"/>
              <a:defRPr sz="2400" kern="1200">
                <a:solidFill>
                  <a:schemeClr val="tx1"/>
                </a:solidFill>
                <a:latin typeface="+mj-lt"/>
                <a:ea typeface="+mn-ea"/>
                <a:cs typeface="+mn-cs"/>
              </a:defRPr>
            </a:lvl3pPr>
            <a:lvl4pPr marL="2133227" indent="-304747" algn="l" defTabSz="1218987" rtl="0" eaLnBrk="1" latinLnBrk="0" hangingPunct="1">
              <a:spcBef>
                <a:spcPct val="20000"/>
              </a:spcBef>
              <a:buFont typeface="Arial" pitchFamily="34" charset="0"/>
              <a:buChar char="–"/>
              <a:defRPr sz="2000" kern="1200">
                <a:solidFill>
                  <a:schemeClr val="tx1"/>
                </a:solidFill>
                <a:latin typeface="+mj-lt"/>
                <a:ea typeface="+mn-ea"/>
                <a:cs typeface="+mn-cs"/>
              </a:defRPr>
            </a:lvl4pPr>
            <a:lvl5pPr marL="2742720" indent="-304747" algn="l" defTabSz="1218987" rtl="0" eaLnBrk="1" latinLnBrk="0" hangingPunct="1">
              <a:spcBef>
                <a:spcPct val="20000"/>
              </a:spcBef>
              <a:buFont typeface="Arial" pitchFamily="34" charset="0"/>
              <a:buChar char="»"/>
              <a:defRPr sz="2000" kern="1200">
                <a:solidFill>
                  <a:schemeClr val="tx1"/>
                </a:solidFill>
                <a:latin typeface="+mj-lt"/>
                <a:ea typeface="+mn-ea"/>
                <a:cs typeface="+mn-cs"/>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pPr marL="0" indent="0">
              <a:lnSpc>
                <a:spcPct val="110000"/>
              </a:lnSpc>
              <a:spcBef>
                <a:spcPts val="600"/>
              </a:spcBef>
              <a:buNone/>
            </a:pPr>
            <a:r>
              <a:rPr lang="en-GB" sz="2400">
                <a:latin typeface="Tahoma"/>
                <a:ea typeface="Tahoma"/>
                <a:cs typeface="Tahoma"/>
              </a:rPr>
              <a:t>The new program continues to target those who will benefit most from a specialist disability employment program.</a:t>
            </a:r>
          </a:p>
          <a:p>
            <a:pPr marL="0" indent="0">
              <a:lnSpc>
                <a:spcPct val="110000"/>
              </a:lnSpc>
              <a:spcBef>
                <a:spcPts val="1800"/>
              </a:spcBef>
              <a:buNone/>
            </a:pPr>
            <a:r>
              <a:rPr lang="en-GB" sz="2400">
                <a:latin typeface="Tahoma"/>
                <a:ea typeface="Tahoma"/>
                <a:cs typeface="Tahoma"/>
              </a:rPr>
              <a:t>Eligibility will be expanded to support new volunteer cohorts. An additional 15,000 people each year are expected to register including:</a:t>
            </a:r>
          </a:p>
          <a:p>
            <a:pPr marL="609600" lvl="1" indent="-342900">
              <a:lnSpc>
                <a:spcPct val="110000"/>
              </a:lnSpc>
              <a:spcBef>
                <a:spcPts val="600"/>
              </a:spcBef>
              <a:buFont typeface="Tahoma" panose="020B0604030504040204" pitchFamily="34" charset="0"/>
              <a:buChar char="–"/>
            </a:pPr>
            <a:r>
              <a:rPr lang="en-GB" sz="2400">
                <a:latin typeface="Tahoma"/>
                <a:ea typeface="Tahoma"/>
                <a:cs typeface="Tahoma"/>
              </a:rPr>
              <a:t>those with a work capacity of less than 8 hours per week, and</a:t>
            </a:r>
          </a:p>
          <a:p>
            <a:pPr marL="609600" lvl="1" indent="-342900">
              <a:lnSpc>
                <a:spcPct val="110000"/>
              </a:lnSpc>
              <a:spcBef>
                <a:spcPts val="600"/>
              </a:spcBef>
              <a:buFont typeface="Tahoma" panose="020B0604030504040204" pitchFamily="34" charset="0"/>
              <a:buChar char="–"/>
            </a:pPr>
            <a:r>
              <a:rPr lang="en-GB" sz="2400">
                <a:latin typeface="Tahoma"/>
                <a:ea typeface="Tahoma"/>
                <a:cs typeface="Tahoma"/>
              </a:rPr>
              <a:t>those not receiving an income support payment.</a:t>
            </a:r>
          </a:p>
          <a:p>
            <a:pPr marL="0" indent="-266065">
              <a:lnSpc>
                <a:spcPct val="110000"/>
              </a:lnSpc>
              <a:spcBef>
                <a:spcPts val="600"/>
              </a:spcBef>
              <a:buNone/>
            </a:pPr>
            <a:r>
              <a:rPr lang="en-GB" sz="2400">
                <a:latin typeface="Tahoma"/>
                <a:ea typeface="Tahoma"/>
                <a:cs typeface="Tahoma"/>
              </a:rPr>
              <a:t>The 2-year service limit has been removed so participants will have an ongoing relationship with their provider for as long as they need.</a:t>
            </a:r>
          </a:p>
          <a:p>
            <a:pPr marL="0" indent="-266065">
              <a:lnSpc>
                <a:spcPct val="110000"/>
              </a:lnSpc>
              <a:spcBef>
                <a:spcPts val="1200"/>
              </a:spcBef>
              <a:spcAft>
                <a:spcPts val="600"/>
              </a:spcAft>
              <a:buNone/>
            </a:pPr>
            <a:r>
              <a:rPr lang="en-AU" sz="2400">
                <a:latin typeface="Tahoma"/>
                <a:ea typeface="Tahoma"/>
                <a:cs typeface="Tahoma"/>
              </a:rPr>
              <a:t>The effectiveness of the new program for the volunteer cohorts captured by the expanded eligibility arrangements will be assessed to determine if the arrangements should continue beyond the end of June 2028.</a:t>
            </a:r>
          </a:p>
          <a:p>
            <a:pPr marL="0" indent="-266065">
              <a:lnSpc>
                <a:spcPct val="110000"/>
              </a:lnSpc>
              <a:spcBef>
                <a:spcPts val="600"/>
              </a:spcBef>
              <a:buNone/>
            </a:pPr>
            <a:endParaRPr lang="en-GB" sz="2400">
              <a:latin typeface="Tahoma"/>
              <a:ea typeface="Tahoma"/>
              <a:cs typeface="Tahoma"/>
            </a:endParaRPr>
          </a:p>
        </p:txBody>
      </p:sp>
      <p:cxnSp>
        <p:nvCxnSpPr>
          <p:cNvPr id="14" name="Straight Connector 13">
            <a:extLst>
              <a:ext uri="{FF2B5EF4-FFF2-40B4-BE49-F238E27FC236}">
                <a16:creationId xmlns:a16="http://schemas.microsoft.com/office/drawing/2014/main" id="{E8F9434F-4DE2-B8FA-1C88-285C25594403}"/>
              </a:ext>
              <a:ext uri="{C183D7F6-B498-43B3-948B-1728B52AA6E4}">
                <adec:decorative xmlns:adec="http://schemas.microsoft.com/office/drawing/2017/decorative" val="1"/>
              </a:ext>
            </a:extLst>
          </p:cNvPr>
          <p:cNvCxnSpPr>
            <a:cxnSpLocks/>
          </p:cNvCxnSpPr>
          <p:nvPr/>
        </p:nvCxnSpPr>
        <p:spPr>
          <a:xfrm>
            <a:off x="721589" y="2161753"/>
            <a:ext cx="9911296" cy="0"/>
          </a:xfrm>
          <a:prstGeom prst="line">
            <a:avLst/>
          </a:prstGeom>
          <a:ln>
            <a:solidFill>
              <a:srgbClr val="005568"/>
            </a:solidFill>
            <a:prstDash val="dash"/>
          </a:ln>
        </p:spPr>
        <p:style>
          <a:lnRef idx="1">
            <a:schemeClr val="accent1"/>
          </a:lnRef>
          <a:fillRef idx="0">
            <a:schemeClr val="accent1"/>
          </a:fillRef>
          <a:effectRef idx="0">
            <a:schemeClr val="accent1"/>
          </a:effectRef>
          <a:fontRef idx="minor">
            <a:schemeClr val="tx1"/>
          </a:fontRef>
        </p:style>
      </p:cxnSp>
      <p:cxnSp>
        <p:nvCxnSpPr>
          <p:cNvPr id="3" name="Straight Connector 2">
            <a:extLst>
              <a:ext uri="{FF2B5EF4-FFF2-40B4-BE49-F238E27FC236}">
                <a16:creationId xmlns:a16="http://schemas.microsoft.com/office/drawing/2014/main" id="{72CF3496-1BD9-DBA5-428C-B072F39904D6}"/>
              </a:ext>
              <a:ext uri="{C183D7F6-B498-43B3-948B-1728B52AA6E4}">
                <adec:decorative xmlns:adec="http://schemas.microsoft.com/office/drawing/2017/decorative" val="1"/>
              </a:ext>
            </a:extLst>
          </p:cNvPr>
          <p:cNvCxnSpPr>
            <a:cxnSpLocks/>
          </p:cNvCxnSpPr>
          <p:nvPr/>
        </p:nvCxnSpPr>
        <p:spPr>
          <a:xfrm>
            <a:off x="912885" y="4007679"/>
            <a:ext cx="9720000" cy="0"/>
          </a:xfrm>
          <a:prstGeom prst="line">
            <a:avLst/>
          </a:prstGeom>
          <a:ln>
            <a:solidFill>
              <a:srgbClr val="005568"/>
            </a:solidFill>
            <a:prstDash val="dash"/>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031C3E2E-A94D-6B7F-B8A6-06448994CB73}"/>
              </a:ext>
              <a:ext uri="{C183D7F6-B498-43B3-948B-1728B52AA6E4}">
                <adec:decorative xmlns:adec="http://schemas.microsoft.com/office/drawing/2017/decorative" val="1"/>
              </a:ext>
            </a:extLst>
          </p:cNvPr>
          <p:cNvCxnSpPr>
            <a:cxnSpLocks/>
          </p:cNvCxnSpPr>
          <p:nvPr/>
        </p:nvCxnSpPr>
        <p:spPr>
          <a:xfrm>
            <a:off x="817237" y="4977143"/>
            <a:ext cx="9911296" cy="0"/>
          </a:xfrm>
          <a:prstGeom prst="line">
            <a:avLst/>
          </a:prstGeom>
          <a:ln>
            <a:solidFill>
              <a:srgbClr val="005568"/>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608659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0944CBB-81C7-733D-2824-F06FD77231E5}"/>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9870238" y="0"/>
            <a:ext cx="2346960" cy="6858000"/>
          </a:xfrm>
          <a:prstGeom prst="rect">
            <a:avLst/>
          </a:prstGeom>
        </p:spPr>
      </p:pic>
      <p:sp>
        <p:nvSpPr>
          <p:cNvPr id="13" name="Title 1">
            <a:extLst>
              <a:ext uri="{FF2B5EF4-FFF2-40B4-BE49-F238E27FC236}">
                <a16:creationId xmlns:a16="http://schemas.microsoft.com/office/drawing/2014/main" id="{5A0DF1AA-54B6-B0A5-FAB1-0D19F724A1A4}"/>
              </a:ext>
            </a:extLst>
          </p:cNvPr>
          <p:cNvSpPr>
            <a:spLocks noGrp="1"/>
          </p:cNvSpPr>
          <p:nvPr>
            <p:ph type="title"/>
          </p:nvPr>
        </p:nvSpPr>
        <p:spPr>
          <a:xfrm>
            <a:off x="721589" y="402892"/>
            <a:ext cx="10724683" cy="677108"/>
          </a:xfrm>
        </p:spPr>
        <p:txBody>
          <a:bodyPr/>
          <a:lstStyle/>
          <a:p>
            <a:r>
              <a:rPr lang="en-AU">
                <a:solidFill>
                  <a:srgbClr val="005568"/>
                </a:solidFill>
                <a:latin typeface="Tahoma" panose="020B0604030504040204" pitchFamily="34" charset="0"/>
                <a:ea typeface="Tahoma" panose="020B0604030504040204" pitchFamily="34" charset="0"/>
                <a:cs typeface="Tahoma" panose="020B0604030504040204" pitchFamily="34" charset="0"/>
              </a:rPr>
              <a:t>New approach to employment assistance</a:t>
            </a:r>
          </a:p>
        </p:txBody>
      </p:sp>
      <p:sp>
        <p:nvSpPr>
          <p:cNvPr id="12" name="Content Placeholder 2">
            <a:extLst>
              <a:ext uri="{FF2B5EF4-FFF2-40B4-BE49-F238E27FC236}">
                <a16:creationId xmlns:a16="http://schemas.microsoft.com/office/drawing/2014/main" id="{47F920B3-9608-3A2F-93AC-C06D17BBEF0B}"/>
              </a:ext>
            </a:extLst>
          </p:cNvPr>
          <p:cNvSpPr txBox="1">
            <a:spLocks/>
          </p:cNvSpPr>
          <p:nvPr/>
        </p:nvSpPr>
        <p:spPr>
          <a:xfrm>
            <a:off x="829588" y="1260000"/>
            <a:ext cx="11059201" cy="2850600"/>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1">
                    <a:lumMod val="85000"/>
                    <a:lumOff val="15000"/>
                  </a:schemeClr>
                </a:solidFill>
                <a:latin typeface="+mn-lt"/>
                <a:ea typeface="+mn-ea"/>
                <a:cs typeface="+mn-cs"/>
              </a:defRPr>
            </a:lvl1pPr>
            <a:lvl2pPr marL="268288" indent="-268288" algn="l" defTabSz="914400" rtl="0" eaLnBrk="1" latinLnBrk="0" hangingPunct="1">
              <a:lnSpc>
                <a:spcPct val="90000"/>
              </a:lnSpc>
              <a:spcBef>
                <a:spcPts val="1000"/>
              </a:spcBef>
              <a:buFont typeface="Arial" panose="020B0604020202020204" pitchFamily="34" charset="0"/>
              <a:buChar char="•"/>
              <a:defRPr sz="1800" kern="1200">
                <a:solidFill>
                  <a:schemeClr val="tx1">
                    <a:lumMod val="85000"/>
                    <a:lumOff val="15000"/>
                  </a:schemeClr>
                </a:solidFill>
                <a:latin typeface="+mn-lt"/>
                <a:ea typeface="+mn-ea"/>
                <a:cs typeface="+mn-cs"/>
              </a:defRPr>
            </a:lvl2pPr>
            <a:lvl3pPr marL="540000" indent="-270000" algn="l" defTabSz="914400" rtl="0" eaLnBrk="1" latinLnBrk="0" hangingPunct="1">
              <a:lnSpc>
                <a:spcPct val="90000"/>
              </a:lnSpc>
              <a:spcBef>
                <a:spcPts val="1000"/>
              </a:spcBef>
              <a:buFont typeface="Calibri Light" panose="020F0302020204030204" pitchFamily="34" charset="0"/>
              <a:buChar char="−"/>
              <a:defRPr sz="1800" kern="1200">
                <a:solidFill>
                  <a:schemeClr val="tx1">
                    <a:lumMod val="85000"/>
                    <a:lumOff val="15000"/>
                  </a:schemeClr>
                </a:solidFill>
                <a:latin typeface="+mn-lt"/>
                <a:ea typeface="+mn-ea"/>
                <a:cs typeface="+mn-cs"/>
              </a:defRPr>
            </a:lvl3pPr>
            <a:lvl4pPr marL="0" indent="0" algn="l" defTabSz="914400" rtl="0" eaLnBrk="1" latinLnBrk="0" hangingPunct="1">
              <a:lnSpc>
                <a:spcPct val="90000"/>
              </a:lnSpc>
              <a:spcBef>
                <a:spcPts val="1200"/>
              </a:spcBef>
              <a:buFont typeface="Arial" panose="020B0604020202020204" pitchFamily="34" charset="0"/>
              <a:buNone/>
              <a:defRPr sz="2400" b="0" kern="1200">
                <a:solidFill>
                  <a:schemeClr val="accent1"/>
                </a:solidFill>
                <a:latin typeface="+mn-lt"/>
                <a:ea typeface="+mn-ea"/>
                <a:cs typeface="+mn-cs"/>
              </a:defRPr>
            </a:lvl4pPr>
            <a:lvl5pPr marL="268288" indent="-268288" algn="l" defTabSz="914400" rtl="0" eaLnBrk="1" latinLnBrk="0" hangingPunct="1">
              <a:lnSpc>
                <a:spcPct val="90000"/>
              </a:lnSpc>
              <a:spcBef>
                <a:spcPts val="1000"/>
              </a:spcBef>
              <a:buFont typeface="+mj-lt"/>
              <a:buAutoNum type="arabicPeriod"/>
              <a:defRPr sz="1800" kern="1200">
                <a:solidFill>
                  <a:schemeClr val="tx1"/>
                </a:solidFill>
                <a:latin typeface="+mn-lt"/>
                <a:ea typeface="+mn-ea"/>
                <a:cs typeface="+mn-cs"/>
              </a:defRPr>
            </a:lvl5pPr>
            <a:lvl6pPr marL="540000" indent="-270000" algn="l" defTabSz="914400" rtl="0" eaLnBrk="1" latinLnBrk="0" hangingPunct="1">
              <a:lnSpc>
                <a:spcPct val="90000"/>
              </a:lnSpc>
              <a:spcBef>
                <a:spcPts val="1000"/>
              </a:spcBef>
              <a:buFont typeface="+mj-lt"/>
              <a:buAutoNum type="alphaLcPeriod"/>
              <a:defRPr sz="1800" kern="1200">
                <a:solidFill>
                  <a:schemeClr val="tx1">
                    <a:lumMod val="85000"/>
                    <a:lumOff val="15000"/>
                  </a:schemeClr>
                </a:solidFill>
                <a:latin typeface="+mn-lt"/>
                <a:ea typeface="+mn-ea"/>
                <a:cs typeface="+mn-cs"/>
              </a:defRPr>
            </a:lvl6pPr>
            <a:lvl7pPr marL="0" indent="0" algn="l" defTabSz="914400" rtl="0" eaLnBrk="1" latinLnBrk="0" hangingPunct="1">
              <a:lnSpc>
                <a:spcPct val="90000"/>
              </a:lnSpc>
              <a:spcBef>
                <a:spcPts val="500"/>
              </a:spcBef>
              <a:buFont typeface="Arial" panose="020B0604020202020204" pitchFamily="34" charset="0"/>
              <a:buNone/>
              <a:defRPr sz="1800" kern="1200">
                <a:solidFill>
                  <a:schemeClr val="tx1">
                    <a:lumMod val="85000"/>
                    <a:lumOff val="15000"/>
                  </a:schemeClr>
                </a:solidFill>
                <a:latin typeface="+mn-lt"/>
                <a:ea typeface="+mn-ea"/>
                <a:cs typeface="+mn-cs"/>
              </a:defRPr>
            </a:lvl7pPr>
            <a:lvl8pPr marL="0" indent="0" algn="l" defTabSz="914400" rtl="0" eaLnBrk="1" latinLnBrk="0" hangingPunct="1">
              <a:lnSpc>
                <a:spcPct val="90000"/>
              </a:lnSpc>
              <a:spcBef>
                <a:spcPts val="500"/>
              </a:spcBef>
              <a:buFont typeface="Arial" panose="020B0604020202020204" pitchFamily="34" charset="0"/>
              <a:buNone/>
              <a:defRPr sz="1800" kern="1200">
                <a:solidFill>
                  <a:schemeClr val="tx1">
                    <a:lumMod val="85000"/>
                    <a:lumOff val="15000"/>
                  </a:schemeClr>
                </a:solidFill>
                <a:latin typeface="+mn-lt"/>
                <a:ea typeface="+mn-ea"/>
                <a:cs typeface="+mn-cs"/>
              </a:defRPr>
            </a:lvl8pPr>
            <a:lvl9pPr marL="0" indent="0" algn="l" defTabSz="914400" rtl="0" eaLnBrk="1" latinLnBrk="0" hangingPunct="1">
              <a:lnSpc>
                <a:spcPct val="90000"/>
              </a:lnSpc>
              <a:spcBef>
                <a:spcPts val="500"/>
              </a:spcBef>
              <a:buFont typeface="Arial" panose="020B0604020202020204" pitchFamily="34" charset="0"/>
              <a:buNone/>
              <a:defRPr sz="1800" kern="1200">
                <a:solidFill>
                  <a:schemeClr val="tx1">
                    <a:lumMod val="85000"/>
                    <a:lumOff val="15000"/>
                  </a:schemeClr>
                </a:solidFill>
                <a:latin typeface="+mn-lt"/>
                <a:ea typeface="+mn-ea"/>
                <a:cs typeface="+mn-cs"/>
              </a:defRPr>
            </a:lvl9pPr>
          </a:lstStyle>
          <a:p>
            <a:pPr marL="285750" indent="-285750">
              <a:lnSpc>
                <a:spcPct val="110000"/>
              </a:lnSpc>
              <a:spcBef>
                <a:spcPts val="600"/>
              </a:spcBef>
              <a:buFont typeface="Arial" panose="020B0604020202020204" pitchFamily="34" charset="0"/>
              <a:buChar char="•"/>
              <a:defRPr/>
            </a:pPr>
            <a:r>
              <a:rPr lang="en-AU" sz="2400">
                <a:solidFill>
                  <a:schemeClr val="tx1"/>
                </a:solidFill>
                <a:latin typeface="Tahoma"/>
                <a:cs typeface="Segoe UI"/>
              </a:rPr>
              <a:t>Two service offers – intensive and flexible, to reflect the individual needs of participants.</a:t>
            </a:r>
          </a:p>
          <a:p>
            <a:pPr marL="285750" indent="-285750">
              <a:lnSpc>
                <a:spcPct val="110000"/>
              </a:lnSpc>
              <a:spcBef>
                <a:spcPts val="600"/>
              </a:spcBef>
              <a:buFont typeface="Arial" panose="020B0604020202020204" pitchFamily="34" charset="0"/>
              <a:buChar char="•"/>
              <a:defRPr/>
            </a:pPr>
            <a:r>
              <a:rPr lang="en-AU" sz="2400">
                <a:solidFill>
                  <a:schemeClr val="tx1"/>
                </a:solidFill>
                <a:latin typeface="Tahoma"/>
                <a:cs typeface="Segoe UI"/>
              </a:rPr>
              <a:t>Providers will offer a range of customised supports to participants depending on where they are in their employment journey and their capacity to participate.</a:t>
            </a:r>
          </a:p>
          <a:p>
            <a:pPr marL="285750" indent="-285750" defTabSz="1218987">
              <a:lnSpc>
                <a:spcPct val="110000"/>
              </a:lnSpc>
              <a:spcBef>
                <a:spcPts val="600"/>
              </a:spcBef>
              <a:buFont typeface="Arial" pitchFamily="34" charset="0"/>
              <a:buChar char="•"/>
              <a:defRPr/>
            </a:pPr>
            <a:r>
              <a:rPr lang="en-AU" sz="2400">
                <a:solidFill>
                  <a:schemeClr val="tx1"/>
                </a:solidFill>
                <a:latin typeface="Tahoma" panose="020B0604030504040204" pitchFamily="34" charset="0"/>
                <a:ea typeface="Tahoma" panose="020B0604030504040204" pitchFamily="34" charset="0"/>
                <a:cs typeface="Tahoma" panose="020B0604030504040204" pitchFamily="34" charset="0"/>
              </a:rPr>
              <a:t>Providers will explore options and pathways to employment with participants under both services and build trust through a Job Plan that is participant led.</a:t>
            </a:r>
          </a:p>
        </p:txBody>
      </p:sp>
      <p:sp>
        <p:nvSpPr>
          <p:cNvPr id="5" name="TextBox 4">
            <a:extLst>
              <a:ext uri="{FF2B5EF4-FFF2-40B4-BE49-F238E27FC236}">
                <a16:creationId xmlns:a16="http://schemas.microsoft.com/office/drawing/2014/main" id="{3DE93843-8A95-9D20-8BC0-7A97DFC8B7DB}"/>
              </a:ext>
            </a:extLst>
          </p:cNvPr>
          <p:cNvSpPr txBox="1"/>
          <p:nvPr/>
        </p:nvSpPr>
        <p:spPr>
          <a:xfrm>
            <a:off x="1048251" y="4364620"/>
            <a:ext cx="4638548" cy="432000"/>
          </a:xfrm>
          <a:prstGeom prst="round2SameRect">
            <a:avLst>
              <a:gd name="adj1" fmla="val 50000"/>
              <a:gd name="adj2" fmla="val 1260"/>
            </a:avLst>
          </a:prstGeom>
          <a:solidFill>
            <a:srgbClr val="00A29E"/>
          </a:solidFill>
        </p:spPr>
        <p:txBody>
          <a:bodyPr wrap="square" rtlCol="0" anchor="ctr" anchorCtr="0">
            <a:noAutofit/>
          </a:bodyPr>
          <a:lstStyle/>
          <a:p>
            <a:pPr algn="ctr"/>
            <a:r>
              <a:rPr lang="en-AU" b="1">
                <a:solidFill>
                  <a:srgbClr val="17255A"/>
                </a:solidFill>
                <a:latin typeface="Tahoma" panose="020B0604030504040204" pitchFamily="34" charset="0"/>
                <a:ea typeface="Tahoma" panose="020B0604030504040204" pitchFamily="34" charset="0"/>
                <a:cs typeface="Tahoma" panose="020B0604030504040204" pitchFamily="34" charset="0"/>
              </a:rPr>
              <a:t>Intensive Service</a:t>
            </a:r>
          </a:p>
        </p:txBody>
      </p:sp>
      <p:sp>
        <p:nvSpPr>
          <p:cNvPr id="7" name="TextBox 6">
            <a:extLst>
              <a:ext uri="{FF2B5EF4-FFF2-40B4-BE49-F238E27FC236}">
                <a16:creationId xmlns:a16="http://schemas.microsoft.com/office/drawing/2014/main" id="{F4B1BCDA-BAA5-8DA7-D7A9-5D6C97141BA7}"/>
              </a:ext>
            </a:extLst>
          </p:cNvPr>
          <p:cNvSpPr txBox="1"/>
          <p:nvPr/>
        </p:nvSpPr>
        <p:spPr>
          <a:xfrm>
            <a:off x="829588" y="4802340"/>
            <a:ext cx="5075873" cy="1368709"/>
          </a:xfrm>
          <a:prstGeom prst="rect">
            <a:avLst/>
          </a:prstGeom>
          <a:noFill/>
          <a:ln w="38100">
            <a:solidFill>
              <a:srgbClr val="00A29E"/>
            </a:solidFill>
          </a:ln>
        </p:spPr>
        <p:txBody>
          <a:bodyPr wrap="square" tIns="108000" rtlCol="0">
            <a:noAutofit/>
          </a:bodyPr>
          <a:lstStyle/>
          <a:p>
            <a:pPr marL="179388"/>
            <a:r>
              <a:rPr lang="en-AU">
                <a:latin typeface="Tahoma" panose="020B0604030504040204" pitchFamily="34" charset="0"/>
                <a:ea typeface="Tahoma" panose="020B0604030504040204" pitchFamily="34" charset="0"/>
                <a:cs typeface="Tahoma" panose="020B0604030504040204" pitchFamily="34" charset="0"/>
              </a:rPr>
              <a:t>The intensive service is the default for those who are preparing for work and looking for work.</a:t>
            </a:r>
          </a:p>
          <a:p>
            <a:endParaRPr lang="en-AU">
              <a:latin typeface="Tahoma" panose="020B0604030504040204" pitchFamily="34" charset="0"/>
              <a:ea typeface="Tahoma" panose="020B0604030504040204" pitchFamily="34" charset="0"/>
              <a:cs typeface="Tahoma" panose="020B0604030504040204" pitchFamily="34" charset="0"/>
            </a:endParaRPr>
          </a:p>
        </p:txBody>
      </p:sp>
      <p:sp>
        <p:nvSpPr>
          <p:cNvPr id="8" name="TextBox 7">
            <a:extLst>
              <a:ext uri="{FF2B5EF4-FFF2-40B4-BE49-F238E27FC236}">
                <a16:creationId xmlns:a16="http://schemas.microsoft.com/office/drawing/2014/main" id="{08F81343-35F0-F7EC-46C8-42841DB4A524}"/>
              </a:ext>
            </a:extLst>
          </p:cNvPr>
          <p:cNvSpPr txBox="1"/>
          <p:nvPr/>
        </p:nvSpPr>
        <p:spPr>
          <a:xfrm>
            <a:off x="6552803" y="4371550"/>
            <a:ext cx="4638548" cy="432000"/>
          </a:xfrm>
          <a:prstGeom prst="round2SameRect">
            <a:avLst>
              <a:gd name="adj1" fmla="val 50000"/>
              <a:gd name="adj2" fmla="val 1260"/>
            </a:avLst>
          </a:prstGeom>
          <a:solidFill>
            <a:srgbClr val="00A29E">
              <a:alpha val="50196"/>
            </a:srgbClr>
          </a:solidFill>
        </p:spPr>
        <p:txBody>
          <a:bodyPr wrap="square" rtlCol="0" anchor="ctr" anchorCtr="0">
            <a:noAutofit/>
          </a:bodyPr>
          <a:lstStyle/>
          <a:p>
            <a:pPr algn="ctr"/>
            <a:r>
              <a:rPr lang="en-AU" b="1">
                <a:solidFill>
                  <a:srgbClr val="17255A"/>
                </a:solidFill>
                <a:latin typeface="Tahoma" panose="020B0604030504040204" pitchFamily="34" charset="0"/>
                <a:ea typeface="Tahoma" panose="020B0604030504040204" pitchFamily="34" charset="0"/>
                <a:cs typeface="Tahoma" panose="020B0604030504040204" pitchFamily="34" charset="0"/>
              </a:rPr>
              <a:t>Flexible Service</a:t>
            </a:r>
          </a:p>
        </p:txBody>
      </p:sp>
      <p:sp>
        <p:nvSpPr>
          <p:cNvPr id="9" name="TextBox 8">
            <a:extLst>
              <a:ext uri="{FF2B5EF4-FFF2-40B4-BE49-F238E27FC236}">
                <a16:creationId xmlns:a16="http://schemas.microsoft.com/office/drawing/2014/main" id="{71E80A13-3966-7E09-DF93-1D1A089A7B20}"/>
              </a:ext>
            </a:extLst>
          </p:cNvPr>
          <p:cNvSpPr txBox="1"/>
          <p:nvPr/>
        </p:nvSpPr>
        <p:spPr>
          <a:xfrm>
            <a:off x="6334141" y="4814970"/>
            <a:ext cx="5075873" cy="1368709"/>
          </a:xfrm>
          <a:prstGeom prst="rect">
            <a:avLst/>
          </a:prstGeom>
          <a:solidFill>
            <a:schemeClr val="bg1"/>
          </a:solidFill>
          <a:ln w="38100">
            <a:solidFill>
              <a:srgbClr val="7FD0CE"/>
            </a:solidFill>
          </a:ln>
        </p:spPr>
        <p:txBody>
          <a:bodyPr wrap="square" tIns="108000" rtlCol="0">
            <a:noAutofit/>
          </a:bodyPr>
          <a:lstStyle/>
          <a:p>
            <a:pPr marL="179388"/>
            <a:r>
              <a:rPr lang="en-AU">
                <a:latin typeface="Tahoma" panose="020B0604030504040204" pitchFamily="34" charset="0"/>
                <a:ea typeface="Tahoma" panose="020B0604030504040204" pitchFamily="34" charset="0"/>
                <a:cs typeface="Tahoma" panose="020B0604030504040204" pitchFamily="34" charset="0"/>
              </a:rPr>
              <a:t>The flexible service targets participants who are already engaged in other activities (such as work, training or non-vocational supports) or need to build their capacity to fully engage.</a:t>
            </a:r>
          </a:p>
          <a:p>
            <a:endParaRPr lang="en-AU">
              <a:latin typeface="Tahoma" panose="020B0604030504040204" pitchFamily="34" charset="0"/>
              <a:ea typeface="Tahoma" panose="020B0604030504040204" pitchFamily="34" charset="0"/>
              <a:cs typeface="Tahoma" panose="020B0604030504040204" pitchFamily="34" charset="0"/>
            </a:endParaRPr>
          </a:p>
        </p:txBody>
      </p:sp>
      <p:sp>
        <p:nvSpPr>
          <p:cNvPr id="4" name="Slide Number Placeholder 3">
            <a:extLst>
              <a:ext uri="{FF2B5EF4-FFF2-40B4-BE49-F238E27FC236}">
                <a16:creationId xmlns:a16="http://schemas.microsoft.com/office/drawing/2014/main" id="{D5D3733F-5D19-0C3B-1DCE-0A7F3A0A5C64}"/>
              </a:ext>
              <a:ext uri="{C183D7F6-B498-43B3-948B-1728B52AA6E4}">
                <adec:decorative xmlns:adec="http://schemas.microsoft.com/office/drawing/2017/decorative" val="1"/>
              </a:ext>
            </a:extLst>
          </p:cNvPr>
          <p:cNvSpPr>
            <a:spLocks noGrp="1"/>
          </p:cNvSpPr>
          <p:nvPr>
            <p:ph type="sldNum" sz="quarter" idx="12"/>
          </p:nvPr>
        </p:nvSpPr>
        <p:spPr/>
        <p:txBody>
          <a:bodyPr/>
          <a:lstStyle/>
          <a:p>
            <a:fld id="{96E69268-9C8B-4EBF-A9EE-DC5DC2D48DC3}" type="slidenum">
              <a:rPr lang="en-US" smtClean="0">
                <a:solidFill>
                  <a:schemeClr val="bg1"/>
                </a:solidFill>
                <a:latin typeface="Tahoma" panose="020B0604030504040204" pitchFamily="34" charset="0"/>
                <a:ea typeface="Tahoma" panose="020B0604030504040204" pitchFamily="34" charset="0"/>
                <a:cs typeface="Tahoma" panose="020B0604030504040204" pitchFamily="34" charset="0"/>
              </a:rPr>
              <a:pPr/>
              <a:t>9</a:t>
            </a:fld>
            <a:endParaRPr lang="en-US">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87180528"/>
      </p:ext>
    </p:extLst>
  </p:cSld>
  <p:clrMapOvr>
    <a:masterClrMapping/>
  </p:clrMapOvr>
</p:sld>
</file>

<file path=ppt/theme/theme1.xml><?xml version="1.0" encoding="utf-8"?>
<a:theme xmlns:a="http://schemas.openxmlformats.org/drawingml/2006/main" name="DSS Theme">
  <a:themeElements>
    <a:clrScheme name="DSS">
      <a:dk1>
        <a:sysClr val="windowText" lastClr="000000"/>
      </a:dk1>
      <a:lt1>
        <a:sysClr val="window" lastClr="FFFFFF"/>
      </a:lt1>
      <a:dk2>
        <a:srgbClr val="454545"/>
      </a:dk2>
      <a:lt2>
        <a:srgbClr val="F8F8F8"/>
      </a:lt2>
      <a:accent1>
        <a:srgbClr val="005A70"/>
      </a:accent1>
      <a:accent2>
        <a:srgbClr val="00B0B9"/>
      </a:accent2>
      <a:accent3>
        <a:srgbClr val="B1E4E3"/>
      </a:accent3>
      <a:accent4>
        <a:srgbClr val="D9D9D6"/>
      </a:accent4>
      <a:accent5>
        <a:srgbClr val="003542"/>
      </a:accent5>
      <a:accent6>
        <a:srgbClr val="007C82"/>
      </a:accent6>
      <a:hlink>
        <a:srgbClr val="0070C0"/>
      </a:hlink>
      <a:folHlink>
        <a:srgbClr val="0070C0"/>
      </a:folHlink>
    </a:clrScheme>
    <a:fontScheme name="DSS">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SS - Presentation Template With Instructions" id="{7DBEE956-F27C-411B-BF29-E70181FC9F20}" vid="{7D539CC2-BE18-4793-BE1E-D2F2C0E9824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39A458A7F22FE46ABA1F67919ADFE55" ma:contentTypeVersion="16" ma:contentTypeDescription="Create a new document." ma:contentTypeScope="" ma:versionID="533f8265af765345086b0c309c467e4f">
  <xsd:schema xmlns:xsd="http://www.w3.org/2001/XMLSchema" xmlns:xs="http://www.w3.org/2001/XMLSchema" xmlns:p="http://schemas.microsoft.com/office/2006/metadata/properties" xmlns:ns2="1aefb9b5-01f2-423f-88ce-de8ed571e942" xmlns:ns3="581498f5-73d7-49e3-98ea-234d6dc7ed43" targetNamespace="http://schemas.microsoft.com/office/2006/metadata/properties" ma:root="true" ma:fieldsID="550435986ab2d4d7b6ebbbb8b4241819" ns2:_="" ns3:_="">
    <xsd:import namespace="1aefb9b5-01f2-423f-88ce-de8ed571e942"/>
    <xsd:import namespace="581498f5-73d7-49e3-98ea-234d6dc7ed43"/>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ObjectDetectorVersions" minOccurs="0"/>
                <xsd:element ref="ns3:MediaServiceSearchProperties" minOccurs="0"/>
                <xsd:element ref="ns3:lcf76f155ced4ddcb4097134ff3c332f" minOccurs="0"/>
                <xsd:element ref="ns2:TaxCatchAll" minOccurs="0"/>
                <xsd:element ref="ns3:MediaServiceDateTaken" minOccurs="0"/>
                <xsd:element ref="ns3:MediaServiceOCR" minOccurs="0"/>
                <xsd:element ref="ns3:MediaServiceGenerationTime" minOccurs="0"/>
                <xsd:element ref="ns3:MediaServiceEventHashCode"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aefb9b5-01f2-423f-88ce-de8ed571e942"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18" nillable="true" ma:displayName="Taxonomy Catch All Column" ma:hidden="true" ma:list="{6e3b74b4-2581-479d-91ba-5c51a1ae7899}" ma:internalName="TaxCatchAll" ma:showField="CatchAllData" ma:web="1aefb9b5-01f2-423f-88ce-de8ed571e942">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81498f5-73d7-49e3-98ea-234d6dc7ed43"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ObjectDetectorVersions" ma:index="14" nillable="true" ma:displayName="MediaServiceObjectDetectorVersions" ma:hidden="true" ma:indexed="true" ma:internalName="MediaServiceObjectDetectorVersions" ma:readOnly="true">
      <xsd:simpleType>
        <xsd:restriction base="dms:Text"/>
      </xsd:simpleType>
    </xsd:element>
    <xsd:element name="MediaServiceSearchProperties" ma:index="15" nillable="true" ma:displayName="MediaServiceSearchProperties" ma:hidden="true" ma:internalName="MediaServiceSearchProperties" ma:readOnly="true">
      <xsd:simpleType>
        <xsd:restriction base="dms:Note"/>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b645b856-4cdd-4a87-aa29-9b4c24b6dbfa" ma:termSetId="09814cd3-568e-fe90-9814-8d621ff8fb84" ma:anchorId="fba54fb3-c3e1-fe81-a776-ca4b69148c4d" ma:open="true" ma:isKeyword="false">
      <xsd:complexType>
        <xsd:sequence>
          <xsd:element ref="pc:Terms" minOccurs="0" maxOccurs="1"/>
        </xsd:sequence>
      </xsd:complexType>
    </xsd:element>
    <xsd:element name="MediaServiceDateTaken" ma:index="19" nillable="true" ma:displayName="MediaServiceDateTaken" ma:hidden="true" ma:indexed="true" ma:internalName="MediaServiceDateTaken"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MediaServiceGenerationTime" ma:index="21" nillable="true" ma:displayName="MediaServiceGenerationTime" ma:hidden="true" ma:internalName="MediaServiceGenerationTime" ma:readOnly="true">
      <xsd:simpleType>
        <xsd:restriction base="dms:Text"/>
      </xsd:simpleType>
    </xsd:element>
    <xsd:element name="MediaServiceEventHashCode" ma:index="22" nillable="true" ma:displayName="MediaServiceEventHashCode" ma:hidden="true" ma:internalName="MediaServiceEventHashCode" ma:readOnly="true">
      <xsd:simpleType>
        <xsd:restriction base="dms:Text"/>
      </xsd:simpleType>
    </xsd:element>
    <xsd:element name="MediaLengthInSeconds" ma:index="23"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581498f5-73d7-49e3-98ea-234d6dc7ed43">
      <Terms xmlns="http://schemas.microsoft.com/office/infopath/2007/PartnerControls"/>
    </lcf76f155ced4ddcb4097134ff3c332f>
    <TaxCatchAll xmlns="1aefb9b5-01f2-423f-88ce-de8ed571e942" xsi:nil="true"/>
    <SharedWithUsers xmlns="1aefb9b5-01f2-423f-88ce-de8ed571e942">
      <UserInfo>
        <DisplayName>RAE, Katie</DisplayName>
        <AccountId>152</AccountId>
        <AccountType/>
      </UserInfo>
      <UserInfo>
        <DisplayName>BAXTER, Erin</DisplayName>
        <AccountId>170</AccountId>
        <AccountType/>
      </UserInfo>
      <UserInfo>
        <DisplayName>STILL, Jacinda</DisplayName>
        <AccountId>184</AccountId>
        <AccountType/>
      </UserInfo>
      <UserInfo>
        <DisplayName>DASS, Divya</DisplayName>
        <AccountId>177</AccountId>
        <AccountType/>
      </UserInfo>
      <UserInfo>
        <DisplayName>MARTIN, Elizabeth</DisplayName>
        <AccountId>180</AccountId>
        <AccountType/>
      </UserInfo>
      <UserInfo>
        <DisplayName>MURRAY, Gayle</DisplayName>
        <AccountId>153</AccountId>
        <AccountType/>
      </UserInfo>
      <UserInfo>
        <DisplayName>HARVEY, Ngaire</DisplayName>
        <AccountId>321</AccountId>
        <AccountType/>
      </UserInfo>
      <UserInfo>
        <DisplayName>LAPPIN, Jennifer</DisplayName>
        <AccountId>206</AccountId>
        <AccountType/>
      </UserInfo>
      <UserInfo>
        <DisplayName>SPENCE, Kellie</DisplayName>
        <AccountId>226</AccountId>
        <AccountType/>
      </UserInfo>
      <UserInfo>
        <DisplayName>STOREY, Jess</DisplayName>
        <AccountId>232</AccountId>
        <AccountType/>
      </UserInfo>
    </SharedWithUsers>
  </documentManagement>
</p:properties>
</file>

<file path=customXml/itemProps1.xml><?xml version="1.0" encoding="utf-8"?>
<ds:datastoreItem xmlns:ds="http://schemas.openxmlformats.org/officeDocument/2006/customXml" ds:itemID="{63A2F93F-7690-4F82-8ADC-63A10930FAA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aefb9b5-01f2-423f-88ce-de8ed571e942"/>
    <ds:schemaRef ds:uri="581498f5-73d7-49e3-98ea-234d6dc7ed4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3585E94-A56D-4607-88B3-AFD38B5C6C3B}">
  <ds:schemaRefs>
    <ds:schemaRef ds:uri="http://schemas.microsoft.com/sharepoint/v3/contenttype/forms"/>
  </ds:schemaRefs>
</ds:datastoreItem>
</file>

<file path=customXml/itemProps3.xml><?xml version="1.0" encoding="utf-8"?>
<ds:datastoreItem xmlns:ds="http://schemas.openxmlformats.org/officeDocument/2006/customXml" ds:itemID="{AEFB8A1D-F7C2-4241-8C12-B614AC85C18A}">
  <ds:schemaRefs>
    <ds:schemaRef ds:uri="581498f5-73d7-49e3-98ea-234d6dc7ed43"/>
    <ds:schemaRef ds:uri="http://purl.org/dc/elements/1.1/"/>
    <ds:schemaRef ds:uri="http://schemas.microsoft.com/office/infopath/2007/PartnerControls"/>
    <ds:schemaRef ds:uri="http://purl.org/dc/terms/"/>
    <ds:schemaRef ds:uri="http://schemas.microsoft.com/office/2006/metadata/properties"/>
    <ds:schemaRef ds:uri="1aefb9b5-01f2-423f-88ce-de8ed571e942"/>
    <ds:schemaRef ds:uri="http://schemas.microsoft.com/office/2006/documentManagement/types"/>
    <ds:schemaRef ds:uri="http://schemas.openxmlformats.org/package/2006/metadata/core-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DSS - Presentation Template</Template>
  <TotalTime>0</TotalTime>
  <Words>1259</Words>
  <PresentationFormat>Widescreen</PresentationFormat>
  <Paragraphs>145</Paragraphs>
  <Slides>16</Slides>
  <Notes>16</Notes>
  <HiddenSlides>0</HiddenSlides>
  <MMClips>0</MMClips>
  <ScaleCrop>false</ScaleCrop>
  <HeadingPairs>
    <vt:vector size="6" baseType="variant">
      <vt:variant>
        <vt:lpstr>Fonts Used</vt:lpstr>
      </vt:variant>
      <vt:variant>
        <vt:i4>12</vt:i4>
      </vt:variant>
      <vt:variant>
        <vt:lpstr>Theme</vt:lpstr>
      </vt:variant>
      <vt:variant>
        <vt:i4>2</vt:i4>
      </vt:variant>
      <vt:variant>
        <vt:lpstr>Slide Titles</vt:lpstr>
      </vt:variant>
      <vt:variant>
        <vt:i4>16</vt:i4>
      </vt:variant>
    </vt:vector>
  </HeadingPairs>
  <TitlesOfParts>
    <vt:vector size="30" baseType="lpstr">
      <vt:lpstr>Aptos</vt:lpstr>
      <vt:lpstr>Aptos Light</vt:lpstr>
      <vt:lpstr>Arial</vt:lpstr>
      <vt:lpstr>Arial,Sans-Serif</vt:lpstr>
      <vt:lpstr>Calibri</vt:lpstr>
      <vt:lpstr>Calibri Light</vt:lpstr>
      <vt:lpstr>Segoe UI</vt:lpstr>
      <vt:lpstr>Segoe UI Semilight</vt:lpstr>
      <vt:lpstr>Symbol</vt:lpstr>
      <vt:lpstr>Tahoma</vt:lpstr>
      <vt:lpstr>Times New Roman</vt:lpstr>
      <vt:lpstr>Wingdings</vt:lpstr>
      <vt:lpstr>DSS Theme</vt:lpstr>
      <vt:lpstr>Office Theme</vt:lpstr>
      <vt:lpstr>Disability Employment Reform</vt:lpstr>
      <vt:lpstr>Acknowledgement of Country</vt:lpstr>
      <vt:lpstr>Probity Statement</vt:lpstr>
      <vt:lpstr>Overview</vt:lpstr>
      <vt:lpstr>First Nations peoples</vt:lpstr>
      <vt:lpstr>First Nations participants in each ESA </vt:lpstr>
      <vt:lpstr>Simplified program design</vt:lpstr>
      <vt:lpstr>Participant eligibility for the new program</vt:lpstr>
      <vt:lpstr>New approach to employment assistance</vt:lpstr>
      <vt:lpstr>Meaningful engagement</vt:lpstr>
      <vt:lpstr>Support once in employment</vt:lpstr>
      <vt:lpstr>Employer engagement and support</vt:lpstr>
      <vt:lpstr>Market strategy</vt:lpstr>
      <vt:lpstr>National Panel of Assessors and Disability Employment Centre for Excellence</vt:lpstr>
      <vt:lpstr>Questions</vt:lpstr>
      <vt:lpstr>Feedback and more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DEA Conference</dc:title>
  <dcterms:created xsi:type="dcterms:W3CDTF">2024-05-30T22:49:48Z</dcterms:created>
  <dcterms:modified xsi:type="dcterms:W3CDTF">2024-07-04T06:06:28Z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M_ProtectiveMarkingValue_Header">
    <vt:lpwstr>OFFICIAL</vt:lpwstr>
  </property>
  <property fmtid="{D5CDD505-2E9C-101B-9397-08002B2CF9AE}" pid="3" name="PM_OriginationTimeStamp">
    <vt:lpwstr>2024-05-03T04:26:19Z</vt:lpwstr>
  </property>
  <property fmtid="{D5CDD505-2E9C-101B-9397-08002B2CF9AE}" pid="4" name="PM_Originating_FileId">
    <vt:lpwstr>83BFC7574F3F4C8DA6D1CACB0B454BE6</vt:lpwstr>
  </property>
  <property fmtid="{D5CDD505-2E9C-101B-9397-08002B2CF9AE}" pid="5" name="PM_ProtectiveMarkingValue_Footer">
    <vt:lpwstr>OFFICIAL</vt:lpwstr>
  </property>
  <property fmtid="{D5CDD505-2E9C-101B-9397-08002B2CF9AE}" pid="6" name="PM_Namespace">
    <vt:lpwstr>gov.au</vt:lpwstr>
  </property>
  <property fmtid="{D5CDD505-2E9C-101B-9397-08002B2CF9AE}" pid="7" name="PM_Caveats_Count">
    <vt:lpwstr>0</vt:lpwstr>
  </property>
  <property fmtid="{D5CDD505-2E9C-101B-9397-08002B2CF9AE}" pid="8" name="PM_Version">
    <vt:lpwstr>2018.4</vt:lpwstr>
  </property>
  <property fmtid="{D5CDD505-2E9C-101B-9397-08002B2CF9AE}" pid="9" name="MSIP_Label_eb34d90b-fc41-464d-af60-f74d721d0790_Name">
    <vt:lpwstr>OFFICIAL</vt:lpwstr>
  </property>
  <property fmtid="{D5CDD505-2E9C-101B-9397-08002B2CF9AE}" pid="10" name="PM_Note">
    <vt:lpwstr/>
  </property>
  <property fmtid="{D5CDD505-2E9C-101B-9397-08002B2CF9AE}" pid="11" name="PMHMAC">
    <vt:lpwstr>v=2022.1;a=SHA256;h=9DFEB23EF60F9B40524809F403572AC406031AD4CFEA5F48EF9E8D003DE703DD</vt:lpwstr>
  </property>
  <property fmtid="{D5CDD505-2E9C-101B-9397-08002B2CF9AE}" pid="12" name="PM_Qualifier">
    <vt:lpwstr/>
  </property>
  <property fmtid="{D5CDD505-2E9C-101B-9397-08002B2CF9AE}" pid="13" name="PM_SecurityClassification">
    <vt:lpwstr>OFFICIAL</vt:lpwstr>
  </property>
  <property fmtid="{D5CDD505-2E9C-101B-9397-08002B2CF9AE}" pid="14" name="PM_Markers">
    <vt:lpwstr/>
  </property>
  <property fmtid="{D5CDD505-2E9C-101B-9397-08002B2CF9AE}" pid="15" name="MSIP_Label_eb34d90b-fc41-464d-af60-f74d721d0790_SiteId">
    <vt:lpwstr>61e36dd1-ca6e-4d61-aa0a-2b4eb88317a3</vt:lpwstr>
  </property>
  <property fmtid="{D5CDD505-2E9C-101B-9397-08002B2CF9AE}" pid="16" name="MSIP_Label_eb34d90b-fc41-464d-af60-f74d721d0790_ContentBits">
    <vt:lpwstr>0</vt:lpwstr>
  </property>
  <property fmtid="{D5CDD505-2E9C-101B-9397-08002B2CF9AE}" pid="17" name="MSIP_Label_eb34d90b-fc41-464d-af60-f74d721d0790_Enabled">
    <vt:lpwstr>true</vt:lpwstr>
  </property>
  <property fmtid="{D5CDD505-2E9C-101B-9397-08002B2CF9AE}" pid="18" name="PM_ProtectiveMarkingImage_Footer">
    <vt:lpwstr>C:\Program Files (x86)\Common Files\janusNET Shared\janusSEAL\Images\DocumentSlashBlue.png</vt:lpwstr>
  </property>
  <property fmtid="{D5CDD505-2E9C-101B-9397-08002B2CF9AE}" pid="19" name="MSIP_Label_eb34d90b-fc41-464d-af60-f74d721d0790_SetDate">
    <vt:lpwstr>2024-05-03T04:26:19Z</vt:lpwstr>
  </property>
  <property fmtid="{D5CDD505-2E9C-101B-9397-08002B2CF9AE}" pid="20" name="MSIP_Label_eb34d90b-fc41-464d-af60-f74d721d0790_Method">
    <vt:lpwstr>Privileged</vt:lpwstr>
  </property>
  <property fmtid="{D5CDD505-2E9C-101B-9397-08002B2CF9AE}" pid="21" name="MSIP_Label_eb34d90b-fc41-464d-af60-f74d721d0790_ActionId">
    <vt:lpwstr>9500a96c348e4e568a5fbadadfec05b2</vt:lpwstr>
  </property>
  <property fmtid="{D5CDD505-2E9C-101B-9397-08002B2CF9AE}" pid="22" name="PM_InsertionValue">
    <vt:lpwstr>OFFICIAL</vt:lpwstr>
  </property>
  <property fmtid="{D5CDD505-2E9C-101B-9397-08002B2CF9AE}" pid="23" name="PM_Originator_Hash_SHA1">
    <vt:lpwstr>3827F1622A507DF0D31253F54A52FB682480982C</vt:lpwstr>
  </property>
  <property fmtid="{D5CDD505-2E9C-101B-9397-08002B2CF9AE}" pid="24" name="PM_DisplayValueSecClassificationWithQualifier">
    <vt:lpwstr>OFFICIAL</vt:lpwstr>
  </property>
  <property fmtid="{D5CDD505-2E9C-101B-9397-08002B2CF9AE}" pid="25" name="PM_ProtectiveMarkingImage_Header">
    <vt:lpwstr>C:\Program Files (x86)\Common Files\janusNET Shared\janusSEAL\Images\DocumentSlashBlue.png</vt:lpwstr>
  </property>
  <property fmtid="{D5CDD505-2E9C-101B-9397-08002B2CF9AE}" pid="26" name="PM_Display">
    <vt:lpwstr>OFFICIAL</vt:lpwstr>
  </property>
  <property fmtid="{D5CDD505-2E9C-101B-9397-08002B2CF9AE}" pid="27" name="PM_OriginatorUserAccountName_SHA256">
    <vt:lpwstr>C94DFD7EE8B5478EE42459D67CFCAE1EF9B9AB768125B913913F2B408A5009CC</vt:lpwstr>
  </property>
  <property fmtid="{D5CDD505-2E9C-101B-9397-08002B2CF9AE}" pid="28" name="PM_OriginatorDomainName_SHA256">
    <vt:lpwstr>E83A2A66C4061446A7E3732E8D44762184B6B377D962B96C83DC624302585857</vt:lpwstr>
  </property>
  <property fmtid="{D5CDD505-2E9C-101B-9397-08002B2CF9AE}" pid="29" name="PMUuid">
    <vt:lpwstr>v=2022.2;d=gov.au;g=46DD6D7C-8107-577B-BC6E-F348953B2E44</vt:lpwstr>
  </property>
  <property fmtid="{D5CDD505-2E9C-101B-9397-08002B2CF9AE}" pid="30" name="PM_Hash_Version">
    <vt:lpwstr>2022.1</vt:lpwstr>
  </property>
  <property fmtid="{D5CDD505-2E9C-101B-9397-08002B2CF9AE}" pid="31" name="PM_Hash_Salt_Prev">
    <vt:lpwstr>3FD6CB81E02F2701E37A69D55D240284</vt:lpwstr>
  </property>
  <property fmtid="{D5CDD505-2E9C-101B-9397-08002B2CF9AE}" pid="32" name="PM_Hash_Salt">
    <vt:lpwstr>E1048C463072F7BA74C363A4B316BC19</vt:lpwstr>
  </property>
  <property fmtid="{D5CDD505-2E9C-101B-9397-08002B2CF9AE}" pid="33" name="PM_Hash_SHA1">
    <vt:lpwstr>EAF3612815CB16415CCF59BDDA530F04062742F1</vt:lpwstr>
  </property>
  <property fmtid="{D5CDD505-2E9C-101B-9397-08002B2CF9AE}" pid="34" name="PM_PrintOutPlacement_PPT">
    <vt:lpwstr/>
  </property>
  <property fmtid="{D5CDD505-2E9C-101B-9397-08002B2CF9AE}" pid="35" name="PM_SecurityClassification_Prev">
    <vt:lpwstr>OFFICIAL</vt:lpwstr>
  </property>
  <property fmtid="{D5CDD505-2E9C-101B-9397-08002B2CF9AE}" pid="36" name="PM_Qualifier_Prev">
    <vt:lpwstr/>
  </property>
  <property fmtid="{D5CDD505-2E9C-101B-9397-08002B2CF9AE}" pid="37" name="ContentTypeId">
    <vt:lpwstr>0x010100E39A458A7F22FE46ABA1F67919ADFE55</vt:lpwstr>
  </property>
  <property fmtid="{D5CDD505-2E9C-101B-9397-08002B2CF9AE}" pid="38" name="MediaServiceImageTags">
    <vt:lpwstr/>
  </property>
</Properties>
</file>